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258" r:id="rId2"/>
    <p:sldId id="318" r:id="rId3"/>
    <p:sldId id="321" r:id="rId4"/>
    <p:sldId id="259" r:id="rId5"/>
    <p:sldId id="320" r:id="rId6"/>
    <p:sldId id="262" r:id="rId7"/>
    <p:sldId id="263" r:id="rId8"/>
    <p:sldId id="290" r:id="rId9"/>
    <p:sldId id="291" r:id="rId10"/>
    <p:sldId id="293" r:id="rId11"/>
    <p:sldId id="295" r:id="rId12"/>
    <p:sldId id="294" r:id="rId13"/>
    <p:sldId id="285" r:id="rId14"/>
    <p:sldId id="296" r:id="rId15"/>
    <p:sldId id="297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306" r:id="rId24"/>
    <p:sldId id="271" r:id="rId25"/>
    <p:sldId id="307" r:id="rId26"/>
    <p:sldId id="308" r:id="rId27"/>
    <p:sldId id="309" r:id="rId28"/>
    <p:sldId id="310" r:id="rId29"/>
    <p:sldId id="322" r:id="rId30"/>
    <p:sldId id="312" r:id="rId31"/>
    <p:sldId id="323" r:id="rId32"/>
    <p:sldId id="315" r:id="rId33"/>
    <p:sldId id="314" r:id="rId34"/>
    <p:sldId id="289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23C"/>
    <a:srgbClr val="156082"/>
    <a:srgbClr val="07646E"/>
    <a:srgbClr val="6F98AE"/>
    <a:srgbClr val="5989A3"/>
    <a:srgbClr val="83AED2"/>
    <a:srgbClr val="95A3BB"/>
    <a:srgbClr val="5DA5DC"/>
    <a:srgbClr val="93A4BC"/>
    <a:srgbClr val="CC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87464" autoAdjust="0"/>
  </p:normalViewPr>
  <p:slideViewPr>
    <p:cSldViewPr snapToGrid="0">
      <p:cViewPr varScale="1">
        <p:scale>
          <a:sx n="72" d="100"/>
          <a:sy n="72" d="100"/>
        </p:scale>
        <p:origin x="120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56E56-F4E9-4F85-BA45-9A6B8A53BBD5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87EC6E7-F66F-4255-A9E9-CD834C67923E}">
      <dgm:prSet/>
      <dgm:spPr/>
      <dgm:t>
        <a:bodyPr/>
        <a:lstStyle/>
        <a:p>
          <a:r>
            <a:rPr lang="en-US"/>
            <a:t>Urbanization leads to housing challenges, such as affordability and sustainability.</a:t>
          </a:r>
        </a:p>
      </dgm:t>
    </dgm:pt>
    <dgm:pt modelId="{FDF5EBB9-E4A4-4A1F-A3E3-4782A99DE7CB}" type="parTrans" cxnId="{27CC09FB-9AE3-43B6-BD67-CA9BC5976EA3}">
      <dgm:prSet/>
      <dgm:spPr/>
      <dgm:t>
        <a:bodyPr/>
        <a:lstStyle/>
        <a:p>
          <a:endParaRPr lang="en-US"/>
        </a:p>
      </dgm:t>
    </dgm:pt>
    <dgm:pt modelId="{F003715A-9132-49A1-9974-509E825D05AF}" type="sibTrans" cxnId="{27CC09FB-9AE3-43B6-BD67-CA9BC5976EA3}">
      <dgm:prSet/>
      <dgm:spPr/>
      <dgm:t>
        <a:bodyPr/>
        <a:lstStyle/>
        <a:p>
          <a:endParaRPr lang="en-US"/>
        </a:p>
      </dgm:t>
    </dgm:pt>
    <dgm:pt modelId="{397F7A1B-56A5-4CEB-89B7-DED883F5070B}">
      <dgm:prSet/>
      <dgm:spPr/>
      <dgm:t>
        <a:bodyPr/>
        <a:lstStyle/>
        <a:p>
          <a:r>
            <a:rPr lang="en-US"/>
            <a:t>There’s limited understanding of how specific property features (e.g., location, amenities) correlate with urbanization trends.</a:t>
          </a:r>
        </a:p>
      </dgm:t>
    </dgm:pt>
    <dgm:pt modelId="{7BE5C02F-EEE3-4B2E-A285-14EB38AAE855}" type="parTrans" cxnId="{22166ABC-443D-455D-91A5-9F62B4CBC7BF}">
      <dgm:prSet/>
      <dgm:spPr/>
      <dgm:t>
        <a:bodyPr/>
        <a:lstStyle/>
        <a:p>
          <a:endParaRPr lang="en-US"/>
        </a:p>
      </dgm:t>
    </dgm:pt>
    <dgm:pt modelId="{0382F5FE-204E-432B-A5A0-0CD78AAD4F4D}" type="sibTrans" cxnId="{22166ABC-443D-455D-91A5-9F62B4CBC7BF}">
      <dgm:prSet/>
      <dgm:spPr/>
      <dgm:t>
        <a:bodyPr/>
        <a:lstStyle/>
        <a:p>
          <a:endParaRPr lang="en-US"/>
        </a:p>
      </dgm:t>
    </dgm:pt>
    <dgm:pt modelId="{1DCDD2D3-C3FD-438B-A230-20971BCAE0E2}">
      <dgm:prSet/>
      <dgm:spPr/>
      <dgm:t>
        <a:bodyPr/>
        <a:lstStyle/>
        <a:p>
          <a:r>
            <a:rPr lang="en-US"/>
            <a:t>The goal: Use property data to close this gap and provide actionable insights for city planners.</a:t>
          </a:r>
        </a:p>
      </dgm:t>
    </dgm:pt>
    <dgm:pt modelId="{5B0BA4E7-3DEB-413E-AC80-3F251D27FD2E}" type="parTrans" cxnId="{8CEB7C51-F67B-4DC6-949E-E99D12B365A9}">
      <dgm:prSet/>
      <dgm:spPr/>
      <dgm:t>
        <a:bodyPr/>
        <a:lstStyle/>
        <a:p>
          <a:endParaRPr lang="en-US"/>
        </a:p>
      </dgm:t>
    </dgm:pt>
    <dgm:pt modelId="{001F2EA2-C855-41B2-8669-AC76E66288DC}" type="sibTrans" cxnId="{8CEB7C51-F67B-4DC6-949E-E99D12B365A9}">
      <dgm:prSet/>
      <dgm:spPr/>
      <dgm:t>
        <a:bodyPr/>
        <a:lstStyle/>
        <a:p>
          <a:endParaRPr lang="en-US"/>
        </a:p>
      </dgm:t>
    </dgm:pt>
    <dgm:pt modelId="{8E1516C7-0B1D-4434-9195-A0BBE5968C20}" type="pres">
      <dgm:prSet presAssocID="{2D156E56-F4E9-4F85-BA45-9A6B8A53BBD5}" presName="outerComposite" presStyleCnt="0">
        <dgm:presLayoutVars>
          <dgm:chMax val="5"/>
          <dgm:dir/>
          <dgm:resizeHandles val="exact"/>
        </dgm:presLayoutVars>
      </dgm:prSet>
      <dgm:spPr/>
    </dgm:pt>
    <dgm:pt modelId="{6A9E523E-3681-4A5A-BE91-0FE03D2F7EB4}" type="pres">
      <dgm:prSet presAssocID="{2D156E56-F4E9-4F85-BA45-9A6B8A53BBD5}" presName="dummyMaxCanvas" presStyleCnt="0">
        <dgm:presLayoutVars/>
      </dgm:prSet>
      <dgm:spPr/>
    </dgm:pt>
    <dgm:pt modelId="{999A08E2-5D4B-4BED-8DD5-19778F0376A9}" type="pres">
      <dgm:prSet presAssocID="{2D156E56-F4E9-4F85-BA45-9A6B8A53BBD5}" presName="ThreeNodes_1" presStyleLbl="node1" presStyleIdx="0" presStyleCnt="3">
        <dgm:presLayoutVars>
          <dgm:bulletEnabled val="1"/>
        </dgm:presLayoutVars>
      </dgm:prSet>
      <dgm:spPr/>
    </dgm:pt>
    <dgm:pt modelId="{32F67F7C-2300-4851-B37A-923F2C7F268C}" type="pres">
      <dgm:prSet presAssocID="{2D156E56-F4E9-4F85-BA45-9A6B8A53BBD5}" presName="ThreeNodes_2" presStyleLbl="node1" presStyleIdx="1" presStyleCnt="3">
        <dgm:presLayoutVars>
          <dgm:bulletEnabled val="1"/>
        </dgm:presLayoutVars>
      </dgm:prSet>
      <dgm:spPr/>
    </dgm:pt>
    <dgm:pt modelId="{3EACF954-740E-4F2C-B4B4-E6D685BE6226}" type="pres">
      <dgm:prSet presAssocID="{2D156E56-F4E9-4F85-BA45-9A6B8A53BBD5}" presName="ThreeNodes_3" presStyleLbl="node1" presStyleIdx="2" presStyleCnt="3">
        <dgm:presLayoutVars>
          <dgm:bulletEnabled val="1"/>
        </dgm:presLayoutVars>
      </dgm:prSet>
      <dgm:spPr/>
    </dgm:pt>
    <dgm:pt modelId="{4A1C2A4A-2610-4D1A-860A-9E88213C72E6}" type="pres">
      <dgm:prSet presAssocID="{2D156E56-F4E9-4F85-BA45-9A6B8A53BBD5}" presName="ThreeConn_1-2" presStyleLbl="fgAccFollowNode1" presStyleIdx="0" presStyleCnt="2">
        <dgm:presLayoutVars>
          <dgm:bulletEnabled val="1"/>
        </dgm:presLayoutVars>
      </dgm:prSet>
      <dgm:spPr/>
    </dgm:pt>
    <dgm:pt modelId="{8EAD5738-7BBF-4F96-993D-A21334FAC1B7}" type="pres">
      <dgm:prSet presAssocID="{2D156E56-F4E9-4F85-BA45-9A6B8A53BBD5}" presName="ThreeConn_2-3" presStyleLbl="fgAccFollowNode1" presStyleIdx="1" presStyleCnt="2">
        <dgm:presLayoutVars>
          <dgm:bulletEnabled val="1"/>
        </dgm:presLayoutVars>
      </dgm:prSet>
      <dgm:spPr/>
    </dgm:pt>
    <dgm:pt modelId="{653D32B5-FA3B-4D9E-82AE-4D248CFFE27C}" type="pres">
      <dgm:prSet presAssocID="{2D156E56-F4E9-4F85-BA45-9A6B8A53BBD5}" presName="ThreeNodes_1_text" presStyleLbl="node1" presStyleIdx="2" presStyleCnt="3">
        <dgm:presLayoutVars>
          <dgm:bulletEnabled val="1"/>
        </dgm:presLayoutVars>
      </dgm:prSet>
      <dgm:spPr/>
    </dgm:pt>
    <dgm:pt modelId="{67EDCD8B-7D90-45F5-80B4-72BDC4926408}" type="pres">
      <dgm:prSet presAssocID="{2D156E56-F4E9-4F85-BA45-9A6B8A53BBD5}" presName="ThreeNodes_2_text" presStyleLbl="node1" presStyleIdx="2" presStyleCnt="3">
        <dgm:presLayoutVars>
          <dgm:bulletEnabled val="1"/>
        </dgm:presLayoutVars>
      </dgm:prSet>
      <dgm:spPr/>
    </dgm:pt>
    <dgm:pt modelId="{F98C7773-CA30-4F4B-A42E-7DA2D12493F7}" type="pres">
      <dgm:prSet presAssocID="{2D156E56-F4E9-4F85-BA45-9A6B8A53BB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D6B3607-264A-4374-9185-0816AAB8A8BD}" type="presOf" srcId="{787EC6E7-F66F-4255-A9E9-CD834C67923E}" destId="{999A08E2-5D4B-4BED-8DD5-19778F0376A9}" srcOrd="0" destOrd="0" presId="urn:microsoft.com/office/officeart/2005/8/layout/vProcess5"/>
    <dgm:cxn modelId="{4630792B-461C-48B2-9F30-FFC0D3583AAD}" type="presOf" srcId="{397F7A1B-56A5-4CEB-89B7-DED883F5070B}" destId="{32F67F7C-2300-4851-B37A-923F2C7F268C}" srcOrd="0" destOrd="0" presId="urn:microsoft.com/office/officeart/2005/8/layout/vProcess5"/>
    <dgm:cxn modelId="{D2FF2D30-E994-452A-AE78-E0A77E4A6035}" type="presOf" srcId="{397F7A1B-56A5-4CEB-89B7-DED883F5070B}" destId="{67EDCD8B-7D90-45F5-80B4-72BDC4926408}" srcOrd="1" destOrd="0" presId="urn:microsoft.com/office/officeart/2005/8/layout/vProcess5"/>
    <dgm:cxn modelId="{D54D513A-4B4F-40B1-81ED-BB7412A9A792}" type="presOf" srcId="{1DCDD2D3-C3FD-438B-A230-20971BCAE0E2}" destId="{3EACF954-740E-4F2C-B4B4-E6D685BE6226}" srcOrd="0" destOrd="0" presId="urn:microsoft.com/office/officeart/2005/8/layout/vProcess5"/>
    <dgm:cxn modelId="{8CEB7C51-F67B-4DC6-949E-E99D12B365A9}" srcId="{2D156E56-F4E9-4F85-BA45-9A6B8A53BBD5}" destId="{1DCDD2D3-C3FD-438B-A230-20971BCAE0E2}" srcOrd="2" destOrd="0" parTransId="{5B0BA4E7-3DEB-413E-AC80-3F251D27FD2E}" sibTransId="{001F2EA2-C855-41B2-8669-AC76E66288DC}"/>
    <dgm:cxn modelId="{A7CB407A-15D9-4AF4-BEA7-817891A5596E}" type="presOf" srcId="{787EC6E7-F66F-4255-A9E9-CD834C67923E}" destId="{653D32B5-FA3B-4D9E-82AE-4D248CFFE27C}" srcOrd="1" destOrd="0" presId="urn:microsoft.com/office/officeart/2005/8/layout/vProcess5"/>
    <dgm:cxn modelId="{B95E38A4-EDB9-4B91-A594-C481F6BBF455}" type="presOf" srcId="{1DCDD2D3-C3FD-438B-A230-20971BCAE0E2}" destId="{F98C7773-CA30-4F4B-A42E-7DA2D12493F7}" srcOrd="1" destOrd="0" presId="urn:microsoft.com/office/officeart/2005/8/layout/vProcess5"/>
    <dgm:cxn modelId="{059A37B1-CFAB-429D-82E2-141F5344CFD2}" type="presOf" srcId="{2D156E56-F4E9-4F85-BA45-9A6B8A53BBD5}" destId="{8E1516C7-0B1D-4434-9195-A0BBE5968C20}" srcOrd="0" destOrd="0" presId="urn:microsoft.com/office/officeart/2005/8/layout/vProcess5"/>
    <dgm:cxn modelId="{22166ABC-443D-455D-91A5-9F62B4CBC7BF}" srcId="{2D156E56-F4E9-4F85-BA45-9A6B8A53BBD5}" destId="{397F7A1B-56A5-4CEB-89B7-DED883F5070B}" srcOrd="1" destOrd="0" parTransId="{7BE5C02F-EEE3-4B2E-A285-14EB38AAE855}" sibTransId="{0382F5FE-204E-432B-A5A0-0CD78AAD4F4D}"/>
    <dgm:cxn modelId="{868589D7-4853-4D06-9EDF-B068B44A0BD5}" type="presOf" srcId="{F003715A-9132-49A1-9974-509E825D05AF}" destId="{4A1C2A4A-2610-4D1A-860A-9E88213C72E6}" srcOrd="0" destOrd="0" presId="urn:microsoft.com/office/officeart/2005/8/layout/vProcess5"/>
    <dgm:cxn modelId="{27CC09FB-9AE3-43B6-BD67-CA9BC5976EA3}" srcId="{2D156E56-F4E9-4F85-BA45-9A6B8A53BBD5}" destId="{787EC6E7-F66F-4255-A9E9-CD834C67923E}" srcOrd="0" destOrd="0" parTransId="{FDF5EBB9-E4A4-4A1F-A3E3-4782A99DE7CB}" sibTransId="{F003715A-9132-49A1-9974-509E825D05AF}"/>
    <dgm:cxn modelId="{C8621DFF-47CE-4389-BDDC-5DFA95128349}" type="presOf" srcId="{0382F5FE-204E-432B-A5A0-0CD78AAD4F4D}" destId="{8EAD5738-7BBF-4F96-993D-A21334FAC1B7}" srcOrd="0" destOrd="0" presId="urn:microsoft.com/office/officeart/2005/8/layout/vProcess5"/>
    <dgm:cxn modelId="{CBC6A1EB-413E-437C-8C10-ED412E473374}" type="presParOf" srcId="{8E1516C7-0B1D-4434-9195-A0BBE5968C20}" destId="{6A9E523E-3681-4A5A-BE91-0FE03D2F7EB4}" srcOrd="0" destOrd="0" presId="urn:microsoft.com/office/officeart/2005/8/layout/vProcess5"/>
    <dgm:cxn modelId="{D3C6F45D-A43F-457E-A729-050B61E7BD44}" type="presParOf" srcId="{8E1516C7-0B1D-4434-9195-A0BBE5968C20}" destId="{999A08E2-5D4B-4BED-8DD5-19778F0376A9}" srcOrd="1" destOrd="0" presId="urn:microsoft.com/office/officeart/2005/8/layout/vProcess5"/>
    <dgm:cxn modelId="{4E132828-56C6-4376-8308-371380EA5D60}" type="presParOf" srcId="{8E1516C7-0B1D-4434-9195-A0BBE5968C20}" destId="{32F67F7C-2300-4851-B37A-923F2C7F268C}" srcOrd="2" destOrd="0" presId="urn:microsoft.com/office/officeart/2005/8/layout/vProcess5"/>
    <dgm:cxn modelId="{955F1558-FF55-4ABD-A222-A2BC71B5AAE3}" type="presParOf" srcId="{8E1516C7-0B1D-4434-9195-A0BBE5968C20}" destId="{3EACF954-740E-4F2C-B4B4-E6D685BE6226}" srcOrd="3" destOrd="0" presId="urn:microsoft.com/office/officeart/2005/8/layout/vProcess5"/>
    <dgm:cxn modelId="{7CED2D35-889A-4FF5-9AC7-8721D995DE95}" type="presParOf" srcId="{8E1516C7-0B1D-4434-9195-A0BBE5968C20}" destId="{4A1C2A4A-2610-4D1A-860A-9E88213C72E6}" srcOrd="4" destOrd="0" presId="urn:microsoft.com/office/officeart/2005/8/layout/vProcess5"/>
    <dgm:cxn modelId="{954D4A54-4A98-4443-A4C0-DFF966E3334B}" type="presParOf" srcId="{8E1516C7-0B1D-4434-9195-A0BBE5968C20}" destId="{8EAD5738-7BBF-4F96-993D-A21334FAC1B7}" srcOrd="5" destOrd="0" presId="urn:microsoft.com/office/officeart/2005/8/layout/vProcess5"/>
    <dgm:cxn modelId="{49EB62FF-AFB7-4CA9-A999-2E653CB9057F}" type="presParOf" srcId="{8E1516C7-0B1D-4434-9195-A0BBE5968C20}" destId="{653D32B5-FA3B-4D9E-82AE-4D248CFFE27C}" srcOrd="6" destOrd="0" presId="urn:microsoft.com/office/officeart/2005/8/layout/vProcess5"/>
    <dgm:cxn modelId="{B76C8C6C-26B6-4227-AFE7-458E3BF8A7B3}" type="presParOf" srcId="{8E1516C7-0B1D-4434-9195-A0BBE5968C20}" destId="{67EDCD8B-7D90-45F5-80B4-72BDC4926408}" srcOrd="7" destOrd="0" presId="urn:microsoft.com/office/officeart/2005/8/layout/vProcess5"/>
    <dgm:cxn modelId="{6F54DFBC-3D71-4BC5-ACD9-0BADF4444EB9}" type="presParOf" srcId="{8E1516C7-0B1D-4434-9195-A0BBE5968C20}" destId="{F98C7773-CA30-4F4B-A42E-7DA2D12493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ACEA7F-E53E-43C8-9918-4FB684BB0818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D39CF8-4925-4F15-B194-97EE579250AB}">
      <dgm:prSet phldrT="[Text]" phldr="0" custT="1"/>
      <dgm:spPr/>
      <dgm:t>
        <a:bodyPr/>
        <a:lstStyle/>
        <a:p>
          <a:pPr algn="l" rtl="0"/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ID</a:t>
          </a:r>
        </a:p>
      </dgm:t>
    </dgm:pt>
    <dgm:pt modelId="{FDB9F86C-FDC4-4D4E-AE28-8EFAC8B22E30}" type="parTrans" cxnId="{F364D55C-27E6-4C16-A575-379378A5AD78}">
      <dgm:prSet/>
      <dgm:spPr/>
      <dgm:t>
        <a:bodyPr/>
        <a:lstStyle/>
        <a:p>
          <a:pPr algn="l"/>
          <a:endParaRPr lang="en-US"/>
        </a:p>
      </dgm:t>
    </dgm:pt>
    <dgm:pt modelId="{203B91E7-BA68-40D1-8B94-663E39A6D29A}" type="sibTrans" cxnId="{F364D55C-27E6-4C16-A575-379378A5AD78}">
      <dgm:prSet/>
      <dgm:spPr/>
      <dgm:t>
        <a:bodyPr/>
        <a:lstStyle/>
        <a:p>
          <a:pPr algn="l"/>
          <a:endParaRPr lang="en-US"/>
        </a:p>
      </dgm:t>
    </dgm:pt>
    <dgm:pt modelId="{C2CB58BE-4FF2-4817-BA69-9161E5E54E66}">
      <dgm:prSet phldrT="[Text]" phldr="0" custT="1"/>
      <dgm:spPr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2240" tIns="81280" rIns="142240" bIns="81280" numCol="1" spcCol="1270" anchor="ctr" anchorCtr="0"/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Location Info</a:t>
          </a:r>
        </a:p>
      </dgm:t>
    </dgm:pt>
    <dgm:pt modelId="{1B831EED-7500-4C20-90A8-076160A54A80}" type="parTrans" cxnId="{88C77854-816F-4516-A2A2-5D08925F77C0}">
      <dgm:prSet/>
      <dgm:spPr/>
      <dgm:t>
        <a:bodyPr/>
        <a:lstStyle/>
        <a:p>
          <a:pPr algn="l"/>
          <a:endParaRPr lang="en-US"/>
        </a:p>
      </dgm:t>
    </dgm:pt>
    <dgm:pt modelId="{DE03BF18-4AC8-457A-A336-E0BC7047D98E}" type="sibTrans" cxnId="{88C77854-816F-4516-A2A2-5D08925F77C0}">
      <dgm:prSet/>
      <dgm:spPr/>
      <dgm:t>
        <a:bodyPr/>
        <a:lstStyle/>
        <a:p>
          <a:pPr algn="l"/>
          <a:endParaRPr lang="en-US"/>
        </a:p>
      </dgm:t>
    </dgm:pt>
    <dgm:pt modelId="{787EF071-531C-4968-9328-16037A0827EE}">
      <dgm:prSet phldrT="[Text]" phldr="0" custT="1"/>
      <dgm:spPr/>
      <dgm:t>
        <a:bodyPr/>
        <a:lstStyle/>
        <a:p>
          <a:pPr algn="l" rtl="0"/>
          <a:r>
            <a:rPr lang="en-US" sz="2700" kern="1200" dirty="0">
              <a:latin typeface="Aptos Display" panose="02110004020202020204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City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</a:p>
      </dgm:t>
    </dgm:pt>
    <dgm:pt modelId="{072397A6-1C85-4870-B7F6-7EB808306BCD}" type="parTrans" cxnId="{EF11115F-4386-4099-BD3A-C8FC75DF307F}">
      <dgm:prSet/>
      <dgm:spPr/>
      <dgm:t>
        <a:bodyPr/>
        <a:lstStyle/>
        <a:p>
          <a:pPr algn="l"/>
          <a:endParaRPr lang="en-US"/>
        </a:p>
      </dgm:t>
    </dgm:pt>
    <dgm:pt modelId="{B0564CEC-BAE2-468C-A174-C00018715530}" type="sibTrans" cxnId="{EF11115F-4386-4099-BD3A-C8FC75DF307F}">
      <dgm:prSet/>
      <dgm:spPr/>
      <dgm:t>
        <a:bodyPr/>
        <a:lstStyle/>
        <a:p>
          <a:pPr algn="l"/>
          <a:endParaRPr lang="en-US"/>
        </a:p>
      </dgm:t>
    </dgm:pt>
    <dgm:pt modelId="{B4444F52-77B7-4EDC-A4A6-0B08F281489B}">
      <dgm:prSet phldrT="[Text]" phldr="0" custT="1"/>
      <dgm:spPr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2240" tIns="81280" rIns="142240" bIns="81280" numCol="1" spcCol="1270" anchor="ctr" anchorCtr="0"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 Nearby Amenities</a:t>
          </a:r>
        </a:p>
      </dgm:t>
    </dgm:pt>
    <dgm:pt modelId="{090FC7AF-D067-439F-9EDB-1CDCD39183B1}" type="parTrans" cxnId="{298359EE-13F9-4170-8938-07263E1D4CD8}">
      <dgm:prSet/>
      <dgm:spPr/>
      <dgm:t>
        <a:bodyPr/>
        <a:lstStyle/>
        <a:p>
          <a:pPr algn="l"/>
          <a:endParaRPr lang="en-US"/>
        </a:p>
      </dgm:t>
    </dgm:pt>
    <dgm:pt modelId="{B1703E91-1FE5-4685-BA65-F81D5CCA1083}" type="sibTrans" cxnId="{298359EE-13F9-4170-8938-07263E1D4CD8}">
      <dgm:prSet/>
      <dgm:spPr/>
      <dgm:t>
        <a:bodyPr/>
        <a:lstStyle/>
        <a:p>
          <a:pPr algn="l"/>
          <a:endParaRPr lang="en-US"/>
        </a:p>
      </dgm:t>
    </dgm:pt>
    <dgm:pt modelId="{342FCF9A-81D7-4528-BA18-153869C60DA0}">
      <dgm:prSet phldrT="[Text]" phldr="0" custT="1"/>
      <dgm:spPr/>
      <dgm:t>
        <a:bodyPr/>
        <a:lstStyle/>
        <a:p>
          <a:pPr algn="l" rtl="0"/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 Community features</a:t>
          </a:r>
        </a:p>
      </dgm:t>
    </dgm:pt>
    <dgm:pt modelId="{EF3F9D4B-7677-44E7-9B4D-724EB6944E77}" type="parTrans" cxnId="{7CD95528-38AF-40FA-A7C6-4E6AD3A37D57}">
      <dgm:prSet/>
      <dgm:spPr/>
      <dgm:t>
        <a:bodyPr/>
        <a:lstStyle/>
        <a:p>
          <a:pPr algn="l"/>
          <a:endParaRPr lang="en-US"/>
        </a:p>
      </dgm:t>
    </dgm:pt>
    <dgm:pt modelId="{C2264141-8121-47ED-9942-DA53BC0C8AD5}" type="sibTrans" cxnId="{7CD95528-38AF-40FA-A7C6-4E6AD3A37D57}">
      <dgm:prSet/>
      <dgm:spPr/>
      <dgm:t>
        <a:bodyPr/>
        <a:lstStyle/>
        <a:p>
          <a:pPr algn="l"/>
          <a:endParaRPr lang="en-US"/>
        </a:p>
      </dgm:t>
    </dgm:pt>
    <dgm:pt modelId="{E44169EC-1D09-4A90-B413-E5211057052C}">
      <dgm:prSet phldr="0" custT="1"/>
      <dgm:spPr/>
      <dgm:t>
        <a:bodyPr/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  <a:latin typeface="Palatino Linotype"/>
              <a:ea typeface="+mn-ea"/>
              <a:cs typeface="+mn-cs"/>
            </a:rPr>
            <a:t>Property  Details</a:t>
          </a:r>
        </a:p>
      </dgm:t>
    </dgm:pt>
    <dgm:pt modelId="{D902D290-CE19-4B48-99E2-E7D099D509CF}" type="parTrans" cxnId="{B4608BA9-CCFF-45BB-9417-51A2D99715C9}">
      <dgm:prSet/>
      <dgm:spPr/>
      <dgm:t>
        <a:bodyPr/>
        <a:lstStyle/>
        <a:p>
          <a:pPr algn="l"/>
          <a:endParaRPr lang="en-US"/>
        </a:p>
      </dgm:t>
    </dgm:pt>
    <dgm:pt modelId="{789A0AF9-E9FB-4797-8BC1-CB7AE9043A57}" type="sibTrans" cxnId="{B4608BA9-CCFF-45BB-9417-51A2D99715C9}">
      <dgm:prSet/>
      <dgm:spPr/>
      <dgm:t>
        <a:bodyPr/>
        <a:lstStyle/>
        <a:p>
          <a:pPr algn="l"/>
          <a:endParaRPr lang="en-US"/>
        </a:p>
      </dgm:t>
    </dgm:pt>
    <dgm:pt modelId="{8C64C8AC-F5BC-423E-92C2-1968872B445F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Address</a:t>
          </a:r>
        </a:p>
      </dgm:t>
    </dgm:pt>
    <dgm:pt modelId="{6007F768-278A-4577-9DEA-5EC336E5B0CC}" type="parTrans" cxnId="{635645A4-6A57-4812-B27D-B427BEE4A315}">
      <dgm:prSet/>
      <dgm:spPr/>
      <dgm:t>
        <a:bodyPr/>
        <a:lstStyle/>
        <a:p>
          <a:pPr algn="l"/>
          <a:endParaRPr lang="en-US"/>
        </a:p>
      </dgm:t>
    </dgm:pt>
    <dgm:pt modelId="{A0A68EC4-F83D-4DE9-9609-FAA31751E510}" type="sibTrans" cxnId="{635645A4-6A57-4812-B27D-B427BEE4A315}">
      <dgm:prSet/>
      <dgm:spPr/>
      <dgm:t>
        <a:bodyPr/>
        <a:lstStyle/>
        <a:p>
          <a:pPr algn="l"/>
          <a:endParaRPr lang="en-US"/>
        </a:p>
      </dgm:t>
    </dgm:pt>
    <dgm:pt modelId="{34E50E39-200E-47D9-B1ED-87F00FD100D7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Description </a:t>
          </a:r>
        </a:p>
      </dgm:t>
    </dgm:pt>
    <dgm:pt modelId="{9920A5EF-5618-4900-A6F1-51AEFA2D0ABF}" type="parTrans" cxnId="{C832B4DA-F6EF-4C28-8125-9B40E6D601A5}">
      <dgm:prSet/>
      <dgm:spPr/>
      <dgm:t>
        <a:bodyPr/>
        <a:lstStyle/>
        <a:p>
          <a:pPr algn="l"/>
          <a:endParaRPr lang="en-US"/>
        </a:p>
      </dgm:t>
    </dgm:pt>
    <dgm:pt modelId="{AEB0B33D-B71B-4E41-9BF8-F55164066499}" type="sibTrans" cxnId="{C832B4DA-F6EF-4C28-8125-9B40E6D601A5}">
      <dgm:prSet/>
      <dgm:spPr/>
      <dgm:t>
        <a:bodyPr/>
        <a:lstStyle/>
        <a:p>
          <a:pPr algn="l"/>
          <a:endParaRPr lang="en-US"/>
        </a:p>
      </dgm:t>
    </dgm:pt>
    <dgm:pt modelId="{FA453269-55D2-4A8E-82D9-EED64BAD42CE}">
      <dgm:prSet phldr="0" custT="1"/>
      <dgm:spPr/>
      <dgm:t>
        <a:bodyPr/>
        <a:lstStyle/>
        <a:p>
          <a:pPr algn="l"/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Type, etc.</a:t>
          </a:r>
        </a:p>
      </dgm:t>
    </dgm:pt>
    <dgm:pt modelId="{8FFC148D-5180-4783-A0E8-DD9488390F33}" type="parTrans" cxnId="{CAF3206F-F237-4853-A963-CAE495E1F2F4}">
      <dgm:prSet/>
      <dgm:spPr/>
      <dgm:t>
        <a:bodyPr/>
        <a:lstStyle/>
        <a:p>
          <a:pPr algn="l"/>
          <a:endParaRPr lang="en-US"/>
        </a:p>
      </dgm:t>
    </dgm:pt>
    <dgm:pt modelId="{C1BA725D-CF71-41AB-8708-250FDA400E43}" type="sibTrans" cxnId="{CAF3206F-F237-4853-A963-CAE495E1F2F4}">
      <dgm:prSet/>
      <dgm:spPr/>
      <dgm:t>
        <a:bodyPr/>
        <a:lstStyle/>
        <a:p>
          <a:pPr algn="l"/>
          <a:endParaRPr lang="en-US"/>
        </a:p>
      </dgm:t>
    </dgm:pt>
    <dgm:pt modelId="{DEA46A5B-585E-4B5D-B97F-104F3C82AA78}">
      <dgm:prSet phldr="0" custT="1"/>
      <dgm:spPr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2240" tIns="81280" rIns="142240" bIns="81280" numCol="1" spcCol="1270" anchor="ctr" anchorCtr="0"/>
        <a:lstStyle/>
        <a:p>
          <a:pPr algn="l" rtl="0"/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Property Features</a:t>
          </a:r>
        </a:p>
      </dgm:t>
    </dgm:pt>
    <dgm:pt modelId="{1EE4F665-DA0F-4B39-8DE0-B331908866FC}" type="parTrans" cxnId="{C82AF9A4-0E8E-4288-81A4-398DBE8C0C10}">
      <dgm:prSet/>
      <dgm:spPr/>
      <dgm:t>
        <a:bodyPr/>
        <a:lstStyle/>
        <a:p>
          <a:pPr algn="l"/>
          <a:endParaRPr lang="en-US"/>
        </a:p>
      </dgm:t>
    </dgm:pt>
    <dgm:pt modelId="{90D24FE1-EDDD-4CEE-88E1-D6E9B763F04F}" type="sibTrans" cxnId="{C82AF9A4-0E8E-4288-81A4-398DBE8C0C10}">
      <dgm:prSet/>
      <dgm:spPr/>
      <dgm:t>
        <a:bodyPr/>
        <a:lstStyle/>
        <a:p>
          <a:pPr algn="l"/>
          <a:endParaRPr lang="en-US"/>
        </a:p>
      </dgm:t>
    </dgm:pt>
    <dgm:pt modelId="{91A86DAC-2E8C-41A1-A585-603DCA017D61}">
      <dgm:prSet phldr="0" custT="1"/>
      <dgm:spPr/>
      <dgm:t>
        <a:bodyPr/>
        <a:lstStyle/>
        <a:p>
          <a:pPr algn="l" rtl="0"/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Zip-code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endParaRPr lang="en-US" sz="2700" kern="1200" dirty="0">
            <a:latin typeface="Aptos Display" panose="02110004020202020204"/>
            <a:ea typeface="Calibri"/>
            <a:cs typeface="Calibri"/>
          </a:endParaRPr>
        </a:p>
      </dgm:t>
    </dgm:pt>
    <dgm:pt modelId="{30811A17-48BA-4F95-AC99-5EC1D5731E17}" type="parTrans" cxnId="{AA2413C0-EF6A-4EFA-A258-4A19BBBC078B}">
      <dgm:prSet/>
      <dgm:spPr/>
      <dgm:t>
        <a:bodyPr/>
        <a:lstStyle/>
        <a:p>
          <a:pPr algn="l"/>
          <a:endParaRPr lang="en-US"/>
        </a:p>
      </dgm:t>
    </dgm:pt>
    <dgm:pt modelId="{316AFE9F-42DB-46D1-AC4E-74720A3D2CD1}" type="sibTrans" cxnId="{AA2413C0-EF6A-4EFA-A258-4A19BBBC078B}">
      <dgm:prSet/>
      <dgm:spPr/>
      <dgm:t>
        <a:bodyPr/>
        <a:lstStyle/>
        <a:p>
          <a:pPr algn="l"/>
          <a:endParaRPr lang="en-US"/>
        </a:p>
      </dgm:t>
    </dgm:pt>
    <dgm:pt modelId="{C98AA856-10B9-4C7E-B95D-D9F510CE6BCD}">
      <dgm:prSet phldr="0" custT="1"/>
      <dgm:spPr/>
      <dgm:t>
        <a:bodyPr/>
        <a:lstStyle/>
        <a:p>
          <a:pPr algn="l" rtl="0"/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Latitude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endParaRPr lang="en-US" sz="2700" kern="1200" dirty="0">
            <a:latin typeface="Aptos Display" panose="02110004020202020204"/>
            <a:ea typeface="Calibri"/>
            <a:cs typeface="Calibri"/>
          </a:endParaRPr>
        </a:p>
      </dgm:t>
    </dgm:pt>
    <dgm:pt modelId="{4C75DF66-AAB9-45AF-813B-7370A316D852}" type="parTrans" cxnId="{C3AA1522-57DB-4427-8F97-8F457086782F}">
      <dgm:prSet/>
      <dgm:spPr/>
      <dgm:t>
        <a:bodyPr/>
        <a:lstStyle/>
        <a:p>
          <a:pPr algn="l"/>
          <a:endParaRPr lang="en-US"/>
        </a:p>
      </dgm:t>
    </dgm:pt>
    <dgm:pt modelId="{ECA6ED38-CA10-42FF-B4F9-B67C1CDD65D8}" type="sibTrans" cxnId="{C3AA1522-57DB-4427-8F97-8F457086782F}">
      <dgm:prSet/>
      <dgm:spPr/>
      <dgm:t>
        <a:bodyPr/>
        <a:lstStyle/>
        <a:p>
          <a:pPr algn="l"/>
          <a:endParaRPr lang="en-US"/>
        </a:p>
      </dgm:t>
    </dgm:pt>
    <dgm:pt modelId="{F44B07EE-ABEE-478A-9D3D-EC81FD6F9B2D}">
      <dgm:prSet phldr="0" custT="1"/>
      <dgm:spPr/>
      <dgm:t>
        <a:bodyPr/>
        <a:lstStyle/>
        <a:p>
          <a:pPr algn="l" rtl="0"/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Longitude</a:t>
          </a:r>
        </a:p>
      </dgm:t>
    </dgm:pt>
    <dgm:pt modelId="{65022B20-2B59-4EF6-80E0-9600092F28AE}" type="parTrans" cxnId="{B6CB9D02-37AC-4155-9637-6F95F0DA3A44}">
      <dgm:prSet/>
      <dgm:spPr/>
      <dgm:t>
        <a:bodyPr/>
        <a:lstStyle/>
        <a:p>
          <a:pPr algn="l"/>
          <a:endParaRPr lang="en-US"/>
        </a:p>
      </dgm:t>
    </dgm:pt>
    <dgm:pt modelId="{B1D74001-DEBF-4134-A9B2-74520A1F0B16}" type="sibTrans" cxnId="{B6CB9D02-37AC-4155-9637-6F95F0DA3A44}">
      <dgm:prSet/>
      <dgm:spPr/>
      <dgm:t>
        <a:bodyPr/>
        <a:lstStyle/>
        <a:p>
          <a:pPr algn="l"/>
          <a:endParaRPr lang="en-US"/>
        </a:p>
      </dgm:t>
    </dgm:pt>
    <dgm:pt modelId="{0553139C-E3D4-4F39-BC92-23A58232AF7A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Lot size, etc.</a:t>
          </a:r>
        </a:p>
      </dgm:t>
    </dgm:pt>
    <dgm:pt modelId="{B6AE4D30-4EA7-4313-8ADA-FE44F152ED6B}" type="parTrans" cxnId="{FC6FEBE7-39A1-468C-9AE3-ED2D9A41EBAC}">
      <dgm:prSet/>
      <dgm:spPr/>
      <dgm:t>
        <a:bodyPr/>
        <a:lstStyle/>
        <a:p>
          <a:pPr algn="l"/>
          <a:endParaRPr lang="en-US"/>
        </a:p>
      </dgm:t>
    </dgm:pt>
    <dgm:pt modelId="{79694E60-2463-4859-AACD-A4BF35F515BF}" type="sibTrans" cxnId="{FC6FEBE7-39A1-468C-9AE3-ED2D9A41EBAC}">
      <dgm:prSet/>
      <dgm:spPr/>
      <dgm:t>
        <a:bodyPr/>
        <a:lstStyle/>
        <a:p>
          <a:pPr algn="l"/>
          <a:endParaRPr lang="en-US"/>
        </a:p>
      </dgm:t>
    </dgm:pt>
    <dgm:pt modelId="{0C5C1096-1A0D-4CF1-BF71-626C90C0CBF6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Bedrooms</a:t>
          </a:r>
        </a:p>
      </dgm:t>
    </dgm:pt>
    <dgm:pt modelId="{FCD55A3A-672B-4F8B-BE52-930AB2E587BA}" type="parTrans" cxnId="{379CF304-FEFE-4C7F-A5B0-57026AE57CC7}">
      <dgm:prSet/>
      <dgm:spPr/>
      <dgm:t>
        <a:bodyPr/>
        <a:lstStyle/>
        <a:p>
          <a:pPr algn="l"/>
          <a:endParaRPr lang="en-US"/>
        </a:p>
      </dgm:t>
    </dgm:pt>
    <dgm:pt modelId="{6B468047-4472-4A45-B7DE-A74E5D5F4B29}" type="sibTrans" cxnId="{379CF304-FEFE-4C7F-A5B0-57026AE57CC7}">
      <dgm:prSet/>
      <dgm:spPr/>
      <dgm:t>
        <a:bodyPr/>
        <a:lstStyle/>
        <a:p>
          <a:pPr algn="l"/>
          <a:endParaRPr lang="en-US"/>
        </a:p>
      </dgm:t>
    </dgm:pt>
    <dgm:pt modelId="{5598CC3C-6127-43F8-A5D5-D69633F85FD8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Bathrooms</a:t>
          </a:r>
        </a:p>
      </dgm:t>
    </dgm:pt>
    <dgm:pt modelId="{E1F84C41-13E5-4D2E-9DB6-69AF794E3A84}" type="parTrans" cxnId="{DB5907DF-7B5D-454C-8AAC-3B61A8DF9290}">
      <dgm:prSet/>
      <dgm:spPr/>
      <dgm:t>
        <a:bodyPr/>
        <a:lstStyle/>
        <a:p>
          <a:pPr algn="l"/>
          <a:endParaRPr lang="en-US"/>
        </a:p>
      </dgm:t>
    </dgm:pt>
    <dgm:pt modelId="{2C65860D-137F-4A99-9688-CEB521442968}" type="sibTrans" cxnId="{DB5907DF-7B5D-454C-8AAC-3B61A8DF9290}">
      <dgm:prSet/>
      <dgm:spPr/>
      <dgm:t>
        <a:bodyPr/>
        <a:lstStyle/>
        <a:p>
          <a:pPr algn="l"/>
          <a:endParaRPr lang="en-US"/>
        </a:p>
      </dgm:t>
    </dgm:pt>
    <dgm:pt modelId="{888A252F-4DDB-4814-A5EC-6608C0871251}">
      <dgm:prSet phldr="0" custT="1"/>
      <dgm:spPr/>
      <dgm:t>
        <a:bodyPr/>
        <a:lstStyle/>
        <a:p>
          <a:pPr algn="l" rtl="0"/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Parking</a:t>
          </a:r>
        </a:p>
      </dgm:t>
    </dgm:pt>
    <dgm:pt modelId="{77282470-A1A0-4792-8F96-4E3A980EE6BB}" type="parTrans" cxnId="{49444199-DD98-4428-85F0-46547C0D1857}">
      <dgm:prSet/>
      <dgm:spPr/>
      <dgm:t>
        <a:bodyPr/>
        <a:lstStyle/>
        <a:p>
          <a:pPr algn="l"/>
          <a:endParaRPr lang="en-US"/>
        </a:p>
      </dgm:t>
    </dgm:pt>
    <dgm:pt modelId="{A4D732F2-FC43-41B1-99A3-A9F9FA705A11}" type="sibTrans" cxnId="{49444199-DD98-4428-85F0-46547C0D1857}">
      <dgm:prSet/>
      <dgm:spPr/>
      <dgm:t>
        <a:bodyPr/>
        <a:lstStyle/>
        <a:p>
          <a:pPr algn="l"/>
          <a:endParaRPr lang="en-US"/>
        </a:p>
      </dgm:t>
    </dgm:pt>
    <dgm:pt modelId="{63DF79F4-D2F5-48D2-AD92-52FFAE9EF1C1}">
      <dgm:prSet phldr="0" custT="1"/>
      <dgm:spPr/>
      <dgm:t>
        <a:bodyPr/>
        <a:lstStyle/>
        <a:p>
          <a:pPr algn="l" rtl="0"/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Schools  </a:t>
          </a:r>
        </a:p>
      </dgm:t>
    </dgm:pt>
    <dgm:pt modelId="{789DC274-D384-4C22-BD7E-618EC9BB784A}" type="parTrans" cxnId="{9B74C6C1-EF60-4C74-A8AC-B02DEE6C200D}">
      <dgm:prSet/>
      <dgm:spPr/>
      <dgm:t>
        <a:bodyPr/>
        <a:lstStyle/>
        <a:p>
          <a:pPr algn="l"/>
          <a:endParaRPr lang="en-US"/>
        </a:p>
      </dgm:t>
    </dgm:pt>
    <dgm:pt modelId="{C58410C9-504A-4B95-9FCE-5E988C5DEC1D}" type="sibTrans" cxnId="{9B74C6C1-EF60-4C74-A8AC-B02DEE6C200D}">
      <dgm:prSet/>
      <dgm:spPr/>
      <dgm:t>
        <a:bodyPr/>
        <a:lstStyle/>
        <a:p>
          <a:pPr algn="l"/>
          <a:endParaRPr lang="en-US"/>
        </a:p>
      </dgm:t>
    </dgm:pt>
    <dgm:pt modelId="{99D10065-F42A-4B6E-BAC3-098476D6C557}" type="pres">
      <dgm:prSet presAssocID="{98ACEA7F-E53E-43C8-9918-4FB684BB0818}" presName="Name0" presStyleCnt="0">
        <dgm:presLayoutVars>
          <dgm:dir/>
          <dgm:animLvl val="lvl"/>
          <dgm:resizeHandles val="exact"/>
        </dgm:presLayoutVars>
      </dgm:prSet>
      <dgm:spPr/>
    </dgm:pt>
    <dgm:pt modelId="{95EB0C46-703F-4760-85C4-08BB78D4844F}" type="pres">
      <dgm:prSet presAssocID="{E44169EC-1D09-4A90-B413-E5211057052C}" presName="composite" presStyleCnt="0"/>
      <dgm:spPr/>
    </dgm:pt>
    <dgm:pt modelId="{179E66AB-5A96-4AA8-972D-50FBBE349D30}" type="pres">
      <dgm:prSet presAssocID="{E44169EC-1D09-4A90-B413-E5211057052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BD6BD2-21F0-4782-AF36-B4EDB1C47FBA}" type="pres">
      <dgm:prSet presAssocID="{E44169EC-1D09-4A90-B413-E5211057052C}" presName="desTx" presStyleLbl="alignAccFollowNode1" presStyleIdx="0" presStyleCnt="4">
        <dgm:presLayoutVars>
          <dgm:bulletEnabled val="1"/>
        </dgm:presLayoutVars>
      </dgm:prSet>
      <dgm:spPr/>
    </dgm:pt>
    <dgm:pt modelId="{5B3BE283-21AD-49C4-89A2-52BF5B5C8EE4}" type="pres">
      <dgm:prSet presAssocID="{789A0AF9-E9FB-4797-8BC1-CB7AE9043A57}" presName="space" presStyleCnt="0"/>
      <dgm:spPr/>
    </dgm:pt>
    <dgm:pt modelId="{B1F0C58F-23D1-4A26-84B1-5697216CF969}" type="pres">
      <dgm:prSet presAssocID="{C2CB58BE-4FF2-4817-BA69-9161E5E54E66}" presName="composite" presStyleCnt="0"/>
      <dgm:spPr/>
    </dgm:pt>
    <dgm:pt modelId="{F4FB45A4-2AD4-4F58-8BA0-9007987DE5F1}" type="pres">
      <dgm:prSet presAssocID="{C2CB58BE-4FF2-4817-BA69-9161E5E54E66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572020" y="577198"/>
          <a:ext cx="2252871" cy="865876"/>
        </a:xfrm>
        <a:prstGeom prst="rect">
          <a:avLst/>
        </a:prstGeom>
      </dgm:spPr>
    </dgm:pt>
    <dgm:pt modelId="{4107A50D-AA57-46D5-8210-74DB9EAAE8C5}" type="pres">
      <dgm:prSet presAssocID="{C2CB58BE-4FF2-4817-BA69-9161E5E54E66}" presName="desTx" presStyleLbl="alignAccFollowNode1" presStyleIdx="1" presStyleCnt="4">
        <dgm:presLayoutVars>
          <dgm:bulletEnabled val="1"/>
        </dgm:presLayoutVars>
      </dgm:prSet>
      <dgm:spPr/>
    </dgm:pt>
    <dgm:pt modelId="{BC3DD81E-420C-4631-BD45-BFA8C731AFC7}" type="pres">
      <dgm:prSet presAssocID="{DE03BF18-4AC8-457A-A336-E0BC7047D98E}" presName="space" presStyleCnt="0"/>
      <dgm:spPr/>
    </dgm:pt>
    <dgm:pt modelId="{E4024416-9ABA-432A-96B7-15EEFD19B67F}" type="pres">
      <dgm:prSet presAssocID="{DEA46A5B-585E-4B5D-B97F-104F3C82AA78}" presName="composite" presStyleCnt="0"/>
      <dgm:spPr/>
    </dgm:pt>
    <dgm:pt modelId="{A8BA0100-4F22-4F0E-BAD0-156E85A97922}" type="pres">
      <dgm:prSet presAssocID="{DEA46A5B-585E-4B5D-B97F-104F3C82AA78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140293" y="576545"/>
          <a:ext cx="2252871" cy="867182"/>
        </a:xfrm>
        <a:prstGeom prst="rect">
          <a:avLst/>
        </a:prstGeom>
      </dgm:spPr>
    </dgm:pt>
    <dgm:pt modelId="{3350765B-CD1F-401C-BCEB-7D4608BE9C87}" type="pres">
      <dgm:prSet presAssocID="{DEA46A5B-585E-4B5D-B97F-104F3C82AA78}" presName="desTx" presStyleLbl="alignAccFollowNode1" presStyleIdx="2" presStyleCnt="4">
        <dgm:presLayoutVars>
          <dgm:bulletEnabled val="1"/>
        </dgm:presLayoutVars>
      </dgm:prSet>
      <dgm:spPr/>
    </dgm:pt>
    <dgm:pt modelId="{6098FA6E-27AF-4187-A3B7-63A15759DA65}" type="pres">
      <dgm:prSet presAssocID="{90D24FE1-EDDD-4CEE-88E1-D6E9B763F04F}" presName="space" presStyleCnt="0"/>
      <dgm:spPr/>
    </dgm:pt>
    <dgm:pt modelId="{039D1AFA-EC5C-4672-BB7E-712295A837BB}" type="pres">
      <dgm:prSet presAssocID="{B4444F52-77B7-4EDC-A4A6-0B08F281489B}" presName="composite" presStyleCnt="0"/>
      <dgm:spPr/>
    </dgm:pt>
    <dgm:pt modelId="{70CCE126-EFA3-400B-9FEA-605615899E71}" type="pres">
      <dgm:prSet presAssocID="{B4444F52-77B7-4EDC-A4A6-0B08F281489B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7708566" y="576022"/>
          <a:ext cx="2252871" cy="868227"/>
        </a:xfrm>
        <a:prstGeom prst="rect">
          <a:avLst/>
        </a:prstGeom>
      </dgm:spPr>
    </dgm:pt>
    <dgm:pt modelId="{303ACAE2-2E92-4C16-80D4-59EE4EEA91A9}" type="pres">
      <dgm:prSet presAssocID="{B4444F52-77B7-4EDC-A4A6-0B08F281489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6CB9D02-37AC-4155-9637-6F95F0DA3A44}" srcId="{C2CB58BE-4FF2-4817-BA69-9161E5E54E66}" destId="{F44B07EE-ABEE-478A-9D3D-EC81FD6F9B2D}" srcOrd="3" destOrd="0" parTransId="{65022B20-2B59-4EF6-80E0-9600092F28AE}" sibTransId="{B1D74001-DEBF-4134-A9B2-74520A1F0B16}"/>
    <dgm:cxn modelId="{379CF304-FEFE-4C7F-A5B0-57026AE57CC7}" srcId="{DEA46A5B-585E-4B5D-B97F-104F3C82AA78}" destId="{0C5C1096-1A0D-4CF1-BF71-626C90C0CBF6}" srcOrd="0" destOrd="0" parTransId="{FCD55A3A-672B-4F8B-BE52-930AB2E587BA}" sibTransId="{6B468047-4472-4A45-B7DE-A74E5D5F4B29}"/>
    <dgm:cxn modelId="{A293930E-E3C2-4B19-AD6E-FC43D9F10D8C}" type="presOf" srcId="{98ACEA7F-E53E-43C8-9918-4FB684BB0818}" destId="{99D10065-F42A-4B6E-BAC3-098476D6C557}" srcOrd="0" destOrd="0" presId="urn:microsoft.com/office/officeart/2005/8/layout/hList1"/>
    <dgm:cxn modelId="{51790213-088E-49FC-9510-BD4175270C01}" type="presOf" srcId="{0553139C-E3D4-4F39-BC92-23A58232AF7A}" destId="{3350765B-CD1F-401C-BCEB-7D4608BE9C87}" srcOrd="0" destOrd="3" presId="urn:microsoft.com/office/officeart/2005/8/layout/hList1"/>
    <dgm:cxn modelId="{CAD5BB1D-0A72-4267-A098-9568CE267D41}" type="presOf" srcId="{63DF79F4-D2F5-48D2-AD92-52FFAE9EF1C1}" destId="{303ACAE2-2E92-4C16-80D4-59EE4EEA91A9}" srcOrd="0" destOrd="0" presId="urn:microsoft.com/office/officeart/2005/8/layout/hList1"/>
    <dgm:cxn modelId="{C3AA1522-57DB-4427-8F97-8F457086782F}" srcId="{C2CB58BE-4FF2-4817-BA69-9161E5E54E66}" destId="{C98AA856-10B9-4C7E-B95D-D9F510CE6BCD}" srcOrd="2" destOrd="0" parTransId="{4C75DF66-AAB9-45AF-813B-7370A316D852}" sibTransId="{ECA6ED38-CA10-42FF-B4F9-B67C1CDD65D8}"/>
    <dgm:cxn modelId="{8F41CE26-C5AB-414B-9D46-1F2F7073216B}" type="presOf" srcId="{34E50E39-200E-47D9-B1ED-87F00FD100D7}" destId="{81BD6BD2-21F0-4782-AF36-B4EDB1C47FBA}" srcOrd="0" destOrd="2" presId="urn:microsoft.com/office/officeart/2005/8/layout/hList1"/>
    <dgm:cxn modelId="{7CD95528-38AF-40FA-A7C6-4E6AD3A37D57}" srcId="{B4444F52-77B7-4EDC-A4A6-0B08F281489B}" destId="{342FCF9A-81D7-4528-BA18-153869C60DA0}" srcOrd="1" destOrd="0" parTransId="{EF3F9D4B-7677-44E7-9B4D-724EB6944E77}" sibTransId="{C2264141-8121-47ED-9942-DA53BC0C8AD5}"/>
    <dgm:cxn modelId="{F364D55C-27E6-4C16-A575-379378A5AD78}" srcId="{E44169EC-1D09-4A90-B413-E5211057052C}" destId="{E5D39CF8-4925-4F15-B194-97EE579250AB}" srcOrd="0" destOrd="0" parTransId="{FDB9F86C-FDC4-4D4E-AE28-8EFAC8B22E30}" sibTransId="{203B91E7-BA68-40D1-8B94-663E39A6D29A}"/>
    <dgm:cxn modelId="{EF11115F-4386-4099-BD3A-C8FC75DF307F}" srcId="{C2CB58BE-4FF2-4817-BA69-9161E5E54E66}" destId="{787EF071-531C-4968-9328-16037A0827EE}" srcOrd="0" destOrd="0" parTransId="{072397A6-1C85-4870-B7F6-7EB808306BCD}" sibTransId="{B0564CEC-BAE2-468C-A174-C00018715530}"/>
    <dgm:cxn modelId="{F1BF7F6C-253D-4AEE-897F-FBB2536D440E}" type="presOf" srcId="{FA453269-55D2-4A8E-82D9-EED64BAD42CE}" destId="{81BD6BD2-21F0-4782-AF36-B4EDB1C47FBA}" srcOrd="0" destOrd="3" presId="urn:microsoft.com/office/officeart/2005/8/layout/hList1"/>
    <dgm:cxn modelId="{2130196D-EC0C-4AD3-A22E-0B4E47264C38}" type="presOf" srcId="{91A86DAC-2E8C-41A1-A585-603DCA017D61}" destId="{4107A50D-AA57-46D5-8210-74DB9EAAE8C5}" srcOrd="0" destOrd="1" presId="urn:microsoft.com/office/officeart/2005/8/layout/hList1"/>
    <dgm:cxn modelId="{CAF3206F-F237-4853-A963-CAE495E1F2F4}" srcId="{E44169EC-1D09-4A90-B413-E5211057052C}" destId="{FA453269-55D2-4A8E-82D9-EED64BAD42CE}" srcOrd="3" destOrd="0" parTransId="{8FFC148D-5180-4783-A0E8-DD9488390F33}" sibTransId="{C1BA725D-CF71-41AB-8708-250FDA400E43}"/>
    <dgm:cxn modelId="{88C77854-816F-4516-A2A2-5D08925F77C0}" srcId="{98ACEA7F-E53E-43C8-9918-4FB684BB0818}" destId="{C2CB58BE-4FF2-4817-BA69-9161E5E54E66}" srcOrd="1" destOrd="0" parTransId="{1B831EED-7500-4C20-90A8-076160A54A80}" sibTransId="{DE03BF18-4AC8-457A-A336-E0BC7047D98E}"/>
    <dgm:cxn modelId="{5BBD8E76-7DC0-4F95-833C-A9E0C572CB5C}" type="presOf" srcId="{342FCF9A-81D7-4528-BA18-153869C60DA0}" destId="{303ACAE2-2E92-4C16-80D4-59EE4EEA91A9}" srcOrd="0" destOrd="1" presId="urn:microsoft.com/office/officeart/2005/8/layout/hList1"/>
    <dgm:cxn modelId="{97F8367E-B1B8-40ED-BD39-692B78A8C5A4}" type="presOf" srcId="{888A252F-4DDB-4814-A5EC-6608C0871251}" destId="{3350765B-CD1F-401C-BCEB-7D4608BE9C87}" srcOrd="0" destOrd="2" presId="urn:microsoft.com/office/officeart/2005/8/layout/hList1"/>
    <dgm:cxn modelId="{02300080-DB2A-4A7F-9426-7E9D63D5B7C9}" type="presOf" srcId="{E5D39CF8-4925-4F15-B194-97EE579250AB}" destId="{81BD6BD2-21F0-4782-AF36-B4EDB1C47FBA}" srcOrd="0" destOrd="0" presId="urn:microsoft.com/office/officeart/2005/8/layout/hList1"/>
    <dgm:cxn modelId="{D5867987-DFDB-493B-865B-5DCD7E249943}" type="presOf" srcId="{F44B07EE-ABEE-478A-9D3D-EC81FD6F9B2D}" destId="{4107A50D-AA57-46D5-8210-74DB9EAAE8C5}" srcOrd="0" destOrd="3" presId="urn:microsoft.com/office/officeart/2005/8/layout/hList1"/>
    <dgm:cxn modelId="{A430A58A-5EBB-40E3-8911-F739A89068BD}" type="presOf" srcId="{C98AA856-10B9-4C7E-B95D-D9F510CE6BCD}" destId="{4107A50D-AA57-46D5-8210-74DB9EAAE8C5}" srcOrd="0" destOrd="2" presId="urn:microsoft.com/office/officeart/2005/8/layout/hList1"/>
    <dgm:cxn modelId="{25259897-878F-44EE-8664-58040E7ACF6B}" type="presOf" srcId="{E44169EC-1D09-4A90-B413-E5211057052C}" destId="{179E66AB-5A96-4AA8-972D-50FBBE349D30}" srcOrd="0" destOrd="0" presId="urn:microsoft.com/office/officeart/2005/8/layout/hList1"/>
    <dgm:cxn modelId="{49444199-DD98-4428-85F0-46547C0D1857}" srcId="{DEA46A5B-585E-4B5D-B97F-104F3C82AA78}" destId="{888A252F-4DDB-4814-A5EC-6608C0871251}" srcOrd="2" destOrd="0" parTransId="{77282470-A1A0-4792-8F96-4E3A980EE6BB}" sibTransId="{A4D732F2-FC43-41B1-99A3-A9F9FA705A11}"/>
    <dgm:cxn modelId="{1492779F-F571-4DA0-BE4E-BCDC58B81DD6}" type="presOf" srcId="{5598CC3C-6127-43F8-A5D5-D69633F85FD8}" destId="{3350765B-CD1F-401C-BCEB-7D4608BE9C87}" srcOrd="0" destOrd="1" presId="urn:microsoft.com/office/officeart/2005/8/layout/hList1"/>
    <dgm:cxn modelId="{635645A4-6A57-4812-B27D-B427BEE4A315}" srcId="{E44169EC-1D09-4A90-B413-E5211057052C}" destId="{8C64C8AC-F5BC-423E-92C2-1968872B445F}" srcOrd="1" destOrd="0" parTransId="{6007F768-278A-4577-9DEA-5EC336E5B0CC}" sibTransId="{A0A68EC4-F83D-4DE9-9609-FAA31751E510}"/>
    <dgm:cxn modelId="{C82AF9A4-0E8E-4288-81A4-398DBE8C0C10}" srcId="{98ACEA7F-E53E-43C8-9918-4FB684BB0818}" destId="{DEA46A5B-585E-4B5D-B97F-104F3C82AA78}" srcOrd="2" destOrd="0" parTransId="{1EE4F665-DA0F-4B39-8DE0-B331908866FC}" sibTransId="{90D24FE1-EDDD-4CEE-88E1-D6E9B763F04F}"/>
    <dgm:cxn modelId="{B4608BA9-CCFF-45BB-9417-51A2D99715C9}" srcId="{98ACEA7F-E53E-43C8-9918-4FB684BB0818}" destId="{E44169EC-1D09-4A90-B413-E5211057052C}" srcOrd="0" destOrd="0" parTransId="{D902D290-CE19-4B48-99E2-E7D099D509CF}" sibTransId="{789A0AF9-E9FB-4797-8BC1-CB7AE9043A57}"/>
    <dgm:cxn modelId="{F3F681AE-5FF9-453B-A46C-4E06B155F27D}" type="presOf" srcId="{DEA46A5B-585E-4B5D-B97F-104F3C82AA78}" destId="{A8BA0100-4F22-4F0E-BAD0-156E85A97922}" srcOrd="0" destOrd="0" presId="urn:microsoft.com/office/officeart/2005/8/layout/hList1"/>
    <dgm:cxn modelId="{AA2413C0-EF6A-4EFA-A258-4A19BBBC078B}" srcId="{C2CB58BE-4FF2-4817-BA69-9161E5E54E66}" destId="{91A86DAC-2E8C-41A1-A585-603DCA017D61}" srcOrd="1" destOrd="0" parTransId="{30811A17-48BA-4F95-AC99-5EC1D5731E17}" sibTransId="{316AFE9F-42DB-46D1-AC4E-74720A3D2CD1}"/>
    <dgm:cxn modelId="{9B74C6C1-EF60-4C74-A8AC-B02DEE6C200D}" srcId="{B4444F52-77B7-4EDC-A4A6-0B08F281489B}" destId="{63DF79F4-D2F5-48D2-AD92-52FFAE9EF1C1}" srcOrd="0" destOrd="0" parTransId="{789DC274-D384-4C22-BD7E-618EC9BB784A}" sibTransId="{C58410C9-504A-4B95-9FCE-5E988C5DEC1D}"/>
    <dgm:cxn modelId="{1A7F78CB-D883-428F-8492-AF551CBB4BE5}" type="presOf" srcId="{8C64C8AC-F5BC-423E-92C2-1968872B445F}" destId="{81BD6BD2-21F0-4782-AF36-B4EDB1C47FBA}" srcOrd="0" destOrd="1" presId="urn:microsoft.com/office/officeart/2005/8/layout/hList1"/>
    <dgm:cxn modelId="{18114DCC-4C6F-44A4-A362-E2BEFB22254A}" type="presOf" srcId="{787EF071-531C-4968-9328-16037A0827EE}" destId="{4107A50D-AA57-46D5-8210-74DB9EAAE8C5}" srcOrd="0" destOrd="0" presId="urn:microsoft.com/office/officeart/2005/8/layout/hList1"/>
    <dgm:cxn modelId="{C832B4DA-F6EF-4C28-8125-9B40E6D601A5}" srcId="{E44169EC-1D09-4A90-B413-E5211057052C}" destId="{34E50E39-200E-47D9-B1ED-87F00FD100D7}" srcOrd="2" destOrd="0" parTransId="{9920A5EF-5618-4900-A6F1-51AEFA2D0ABF}" sibTransId="{AEB0B33D-B71B-4E41-9BF8-F55164066499}"/>
    <dgm:cxn modelId="{D2D6F7DA-2549-44E9-8BA6-4F7A4D40FF9C}" type="presOf" srcId="{0C5C1096-1A0D-4CF1-BF71-626C90C0CBF6}" destId="{3350765B-CD1F-401C-BCEB-7D4608BE9C87}" srcOrd="0" destOrd="0" presId="urn:microsoft.com/office/officeart/2005/8/layout/hList1"/>
    <dgm:cxn modelId="{DB5907DF-7B5D-454C-8AAC-3B61A8DF9290}" srcId="{DEA46A5B-585E-4B5D-B97F-104F3C82AA78}" destId="{5598CC3C-6127-43F8-A5D5-D69633F85FD8}" srcOrd="1" destOrd="0" parTransId="{E1F84C41-13E5-4D2E-9DB6-69AF794E3A84}" sibTransId="{2C65860D-137F-4A99-9688-CEB521442968}"/>
    <dgm:cxn modelId="{F7D66CE0-4E60-4775-9AD1-198511E83B98}" type="presOf" srcId="{C2CB58BE-4FF2-4817-BA69-9161E5E54E66}" destId="{F4FB45A4-2AD4-4F58-8BA0-9007987DE5F1}" srcOrd="0" destOrd="0" presId="urn:microsoft.com/office/officeart/2005/8/layout/hList1"/>
    <dgm:cxn modelId="{3000A3E1-3F0D-4273-9E3D-4DA6E7DF8299}" type="presOf" srcId="{B4444F52-77B7-4EDC-A4A6-0B08F281489B}" destId="{70CCE126-EFA3-400B-9FEA-605615899E71}" srcOrd="0" destOrd="0" presId="urn:microsoft.com/office/officeart/2005/8/layout/hList1"/>
    <dgm:cxn modelId="{FC6FEBE7-39A1-468C-9AE3-ED2D9A41EBAC}" srcId="{DEA46A5B-585E-4B5D-B97F-104F3C82AA78}" destId="{0553139C-E3D4-4F39-BC92-23A58232AF7A}" srcOrd="3" destOrd="0" parTransId="{B6AE4D30-4EA7-4313-8ADA-FE44F152ED6B}" sibTransId="{79694E60-2463-4859-AACD-A4BF35F515BF}"/>
    <dgm:cxn modelId="{298359EE-13F9-4170-8938-07263E1D4CD8}" srcId="{98ACEA7F-E53E-43C8-9918-4FB684BB0818}" destId="{B4444F52-77B7-4EDC-A4A6-0B08F281489B}" srcOrd="3" destOrd="0" parTransId="{090FC7AF-D067-439F-9EDB-1CDCD39183B1}" sibTransId="{B1703E91-1FE5-4685-BA65-F81D5CCA1083}"/>
    <dgm:cxn modelId="{8202E33E-1EF9-4C27-B314-990D8F1EB517}" type="presParOf" srcId="{99D10065-F42A-4B6E-BAC3-098476D6C557}" destId="{95EB0C46-703F-4760-85C4-08BB78D4844F}" srcOrd="0" destOrd="0" presId="urn:microsoft.com/office/officeart/2005/8/layout/hList1"/>
    <dgm:cxn modelId="{EF3C18BE-C0CB-4463-B953-FC8BE854571D}" type="presParOf" srcId="{95EB0C46-703F-4760-85C4-08BB78D4844F}" destId="{179E66AB-5A96-4AA8-972D-50FBBE349D30}" srcOrd="0" destOrd="0" presId="urn:microsoft.com/office/officeart/2005/8/layout/hList1"/>
    <dgm:cxn modelId="{91434EAE-F23B-498F-8F4D-75C64FAFB9DB}" type="presParOf" srcId="{95EB0C46-703F-4760-85C4-08BB78D4844F}" destId="{81BD6BD2-21F0-4782-AF36-B4EDB1C47FBA}" srcOrd="1" destOrd="0" presId="urn:microsoft.com/office/officeart/2005/8/layout/hList1"/>
    <dgm:cxn modelId="{E31F6061-42DD-4781-A7B6-E407112AD2F6}" type="presParOf" srcId="{99D10065-F42A-4B6E-BAC3-098476D6C557}" destId="{5B3BE283-21AD-49C4-89A2-52BF5B5C8EE4}" srcOrd="1" destOrd="0" presId="urn:microsoft.com/office/officeart/2005/8/layout/hList1"/>
    <dgm:cxn modelId="{E4D289CF-F228-434C-A403-F194087E0FF5}" type="presParOf" srcId="{99D10065-F42A-4B6E-BAC3-098476D6C557}" destId="{B1F0C58F-23D1-4A26-84B1-5697216CF969}" srcOrd="2" destOrd="0" presId="urn:microsoft.com/office/officeart/2005/8/layout/hList1"/>
    <dgm:cxn modelId="{4D1AF0B8-63D3-4367-902C-866A9BE984E4}" type="presParOf" srcId="{B1F0C58F-23D1-4A26-84B1-5697216CF969}" destId="{F4FB45A4-2AD4-4F58-8BA0-9007987DE5F1}" srcOrd="0" destOrd="0" presId="urn:microsoft.com/office/officeart/2005/8/layout/hList1"/>
    <dgm:cxn modelId="{9A987609-789C-4E7D-9BC8-30211D4FBF5B}" type="presParOf" srcId="{B1F0C58F-23D1-4A26-84B1-5697216CF969}" destId="{4107A50D-AA57-46D5-8210-74DB9EAAE8C5}" srcOrd="1" destOrd="0" presId="urn:microsoft.com/office/officeart/2005/8/layout/hList1"/>
    <dgm:cxn modelId="{73DF65EF-5075-4195-A01C-51B8255A319E}" type="presParOf" srcId="{99D10065-F42A-4B6E-BAC3-098476D6C557}" destId="{BC3DD81E-420C-4631-BD45-BFA8C731AFC7}" srcOrd="3" destOrd="0" presId="urn:microsoft.com/office/officeart/2005/8/layout/hList1"/>
    <dgm:cxn modelId="{6E2D4A51-1E25-4432-9EB5-377557CE1DEB}" type="presParOf" srcId="{99D10065-F42A-4B6E-BAC3-098476D6C557}" destId="{E4024416-9ABA-432A-96B7-15EEFD19B67F}" srcOrd="4" destOrd="0" presId="urn:microsoft.com/office/officeart/2005/8/layout/hList1"/>
    <dgm:cxn modelId="{9BACF712-FAE3-44B9-8625-3E470C0F98CF}" type="presParOf" srcId="{E4024416-9ABA-432A-96B7-15EEFD19B67F}" destId="{A8BA0100-4F22-4F0E-BAD0-156E85A97922}" srcOrd="0" destOrd="0" presId="urn:microsoft.com/office/officeart/2005/8/layout/hList1"/>
    <dgm:cxn modelId="{277DF3DB-8CC2-4577-82E9-43CB0811A701}" type="presParOf" srcId="{E4024416-9ABA-432A-96B7-15EEFD19B67F}" destId="{3350765B-CD1F-401C-BCEB-7D4608BE9C87}" srcOrd="1" destOrd="0" presId="urn:microsoft.com/office/officeart/2005/8/layout/hList1"/>
    <dgm:cxn modelId="{BDB6FD30-6882-4371-A875-61006C8B92DC}" type="presParOf" srcId="{99D10065-F42A-4B6E-BAC3-098476D6C557}" destId="{6098FA6E-27AF-4187-A3B7-63A15759DA65}" srcOrd="5" destOrd="0" presId="urn:microsoft.com/office/officeart/2005/8/layout/hList1"/>
    <dgm:cxn modelId="{E1E59AC8-4333-476C-A5E6-30FD3834475C}" type="presParOf" srcId="{99D10065-F42A-4B6E-BAC3-098476D6C557}" destId="{039D1AFA-EC5C-4672-BB7E-712295A837BB}" srcOrd="6" destOrd="0" presId="urn:microsoft.com/office/officeart/2005/8/layout/hList1"/>
    <dgm:cxn modelId="{B0C833C8-2CA4-4BA2-82CA-5CE1C736EB53}" type="presParOf" srcId="{039D1AFA-EC5C-4672-BB7E-712295A837BB}" destId="{70CCE126-EFA3-400B-9FEA-605615899E71}" srcOrd="0" destOrd="0" presId="urn:microsoft.com/office/officeart/2005/8/layout/hList1"/>
    <dgm:cxn modelId="{6AE3662E-D225-45CD-9A15-207B961AEFD7}" type="presParOf" srcId="{039D1AFA-EC5C-4672-BB7E-712295A837BB}" destId="{303ACAE2-2E92-4C16-80D4-59EE4EEA9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D29942-A390-45CE-8679-E46D769635B4}" type="doc">
      <dgm:prSet loTypeId="urn:microsoft.com/office/officeart/2005/8/layout/cycle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859CE0-4824-4033-B700-9E9AFE247D55}">
      <dgm:prSet/>
      <dgm:spPr/>
      <dgm:t>
        <a:bodyPr/>
        <a:lstStyle/>
        <a:p>
          <a:pPr rtl="0"/>
          <a:r>
            <a:rPr lang="en-US" dirty="0"/>
            <a:t>Data </a:t>
          </a:r>
          <a:r>
            <a:rPr lang="en-US" dirty="0">
              <a:latin typeface="Aptos Display" panose="02110004020202020204"/>
            </a:rPr>
            <a:t>Collection and Ingestion</a:t>
          </a:r>
          <a:endParaRPr lang="en-US" dirty="0"/>
        </a:p>
      </dgm:t>
    </dgm:pt>
    <dgm:pt modelId="{6150F819-BC75-4D21-BCCB-EB75BF3842A5}" type="parTrans" cxnId="{C3C7D439-67CF-41A9-BFF8-EE31917492C0}">
      <dgm:prSet/>
      <dgm:spPr/>
      <dgm:t>
        <a:bodyPr/>
        <a:lstStyle/>
        <a:p>
          <a:endParaRPr lang="en-US"/>
        </a:p>
      </dgm:t>
    </dgm:pt>
    <dgm:pt modelId="{0166FD43-9E7B-4B67-B6BF-FDF9BC882627}" type="sibTrans" cxnId="{C3C7D439-67CF-41A9-BFF8-EE31917492C0}">
      <dgm:prSet/>
      <dgm:spPr/>
      <dgm:t>
        <a:bodyPr/>
        <a:lstStyle/>
        <a:p>
          <a:endParaRPr lang="en-US"/>
        </a:p>
      </dgm:t>
    </dgm:pt>
    <dgm:pt modelId="{57984590-3D5A-4DB8-A9E7-9D6827DFC0E5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MapReduce Processing</a:t>
          </a:r>
          <a:endParaRPr lang="en-US" dirty="0"/>
        </a:p>
      </dgm:t>
    </dgm:pt>
    <dgm:pt modelId="{C549C4F4-8A25-4B1E-BF74-7F24924C061F}" type="parTrans" cxnId="{61BB7832-21B8-4FF4-B4A3-2786AD6CE911}">
      <dgm:prSet/>
      <dgm:spPr/>
      <dgm:t>
        <a:bodyPr/>
        <a:lstStyle/>
        <a:p>
          <a:endParaRPr lang="en-US"/>
        </a:p>
      </dgm:t>
    </dgm:pt>
    <dgm:pt modelId="{F98B5504-69BC-4C59-A6C2-C440CC27137F}" type="sibTrans" cxnId="{61BB7832-21B8-4FF4-B4A3-2786AD6CE911}">
      <dgm:prSet/>
      <dgm:spPr/>
      <dgm:t>
        <a:bodyPr/>
        <a:lstStyle/>
        <a:p>
          <a:endParaRPr lang="en-US"/>
        </a:p>
      </dgm:t>
    </dgm:pt>
    <dgm:pt modelId="{80CBE260-7302-441D-AC87-C0DAA97B717C}">
      <dgm:prSet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Data </a:t>
          </a:r>
          <a:r>
            <a:rPr lang="en-US" dirty="0">
              <a:solidFill>
                <a:schemeClr val="bg1"/>
              </a:solidFill>
              <a:latin typeface="Aptos Display" panose="02110004020202020204"/>
            </a:rPr>
            <a:t>Analysis &amp; </a:t>
          </a: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Trend Identification</a:t>
          </a:r>
        </a:p>
      </dgm:t>
    </dgm:pt>
    <dgm:pt modelId="{738E3894-37A0-4079-9C8B-71D1FBC48700}" type="parTrans" cxnId="{32E43709-7978-4CC6-B8FB-BCD84C7570AB}">
      <dgm:prSet/>
      <dgm:spPr/>
      <dgm:t>
        <a:bodyPr/>
        <a:lstStyle/>
        <a:p>
          <a:endParaRPr lang="en-US"/>
        </a:p>
      </dgm:t>
    </dgm:pt>
    <dgm:pt modelId="{96DFFED0-D9C3-44C2-B2C0-44FD87CAA9C6}" type="sibTrans" cxnId="{32E43709-7978-4CC6-B8FB-BCD84C7570AB}">
      <dgm:prSet/>
      <dgm:spPr/>
      <dgm:t>
        <a:bodyPr/>
        <a:lstStyle/>
        <a:p>
          <a:endParaRPr lang="en-US"/>
        </a:p>
      </dgm:t>
    </dgm:pt>
    <dgm:pt modelId="{D7E6D7A3-B8BF-4A2E-AAA3-B52959BF7BBC}">
      <dgm:prSet/>
      <dgm:spPr/>
      <dgm:t>
        <a:bodyPr/>
        <a:lstStyle/>
        <a:p>
          <a:pPr rtl="0"/>
          <a:r>
            <a:rPr lang="en-US" dirty="0"/>
            <a:t> </a:t>
          </a:r>
          <a:r>
            <a:rPr lang="en-US" dirty="0">
              <a:latin typeface="Aptos Display" panose="02110004020202020204"/>
            </a:rPr>
            <a:t>Data Visualization &amp; Reporting.</a:t>
          </a:r>
          <a:endParaRPr lang="en-US" dirty="0"/>
        </a:p>
      </dgm:t>
    </dgm:pt>
    <dgm:pt modelId="{18C88DE4-237B-40F6-8212-2FAAB3CE9718}" type="parTrans" cxnId="{60D83206-D789-41BF-AA38-4FA6752F6D8C}">
      <dgm:prSet/>
      <dgm:spPr/>
      <dgm:t>
        <a:bodyPr/>
        <a:lstStyle/>
        <a:p>
          <a:endParaRPr lang="en-US"/>
        </a:p>
      </dgm:t>
    </dgm:pt>
    <dgm:pt modelId="{A6ED45C9-7311-444D-BDFB-CECDE0705755}" type="sibTrans" cxnId="{60D83206-D789-41BF-AA38-4FA6752F6D8C}">
      <dgm:prSet/>
      <dgm:spPr/>
      <dgm:t>
        <a:bodyPr/>
        <a:lstStyle/>
        <a:p>
          <a:endParaRPr lang="en-US"/>
        </a:p>
      </dgm:t>
    </dgm:pt>
    <dgm:pt modelId="{3D29A17A-9596-47E1-92D0-8567BAA53A1F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Data Preprocessing and Cleaning</a:t>
          </a:r>
        </a:p>
      </dgm:t>
    </dgm:pt>
    <dgm:pt modelId="{D521A177-4B6F-445D-9D3B-97FA1712AD13}" type="parTrans" cxnId="{A5029FA6-F24A-4C95-976B-0BC9FA1CB2C8}">
      <dgm:prSet/>
      <dgm:spPr/>
      <dgm:t>
        <a:bodyPr/>
        <a:lstStyle/>
        <a:p>
          <a:endParaRPr lang="en-US"/>
        </a:p>
      </dgm:t>
    </dgm:pt>
    <dgm:pt modelId="{66F6C1C3-65B8-42DA-B599-86E4F057511E}" type="sibTrans" cxnId="{A5029FA6-F24A-4C95-976B-0BC9FA1CB2C8}">
      <dgm:prSet/>
      <dgm:spPr/>
      <dgm:t>
        <a:bodyPr/>
        <a:lstStyle/>
        <a:p>
          <a:endParaRPr lang="en-US"/>
        </a:p>
      </dgm:t>
    </dgm:pt>
    <dgm:pt modelId="{5272599C-A841-4CF5-AA91-FD6FB4D4A92C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Data Partition &amp; Storage</a:t>
          </a:r>
        </a:p>
      </dgm:t>
    </dgm:pt>
    <dgm:pt modelId="{FC9DB61F-4300-4760-B3B8-C10ABD1F1B4F}" type="parTrans" cxnId="{D1546336-6185-4E52-AAB2-77A581939A12}">
      <dgm:prSet/>
      <dgm:spPr/>
      <dgm:t>
        <a:bodyPr/>
        <a:lstStyle/>
        <a:p>
          <a:endParaRPr lang="en-US"/>
        </a:p>
      </dgm:t>
    </dgm:pt>
    <dgm:pt modelId="{EE58CD74-6FBA-4309-9534-93B0584AC1A7}" type="sibTrans" cxnId="{D1546336-6185-4E52-AAB2-77A581939A12}">
      <dgm:prSet/>
      <dgm:spPr/>
      <dgm:t>
        <a:bodyPr/>
        <a:lstStyle/>
        <a:p>
          <a:endParaRPr lang="en-US"/>
        </a:p>
      </dgm:t>
    </dgm:pt>
    <dgm:pt modelId="{F485657E-FB3F-4CA4-9928-80B7BAE0C8F3}" type="pres">
      <dgm:prSet presAssocID="{52D29942-A390-45CE-8679-E46D769635B4}" presName="cycle" presStyleCnt="0">
        <dgm:presLayoutVars>
          <dgm:dir/>
          <dgm:resizeHandles val="exact"/>
        </dgm:presLayoutVars>
      </dgm:prSet>
      <dgm:spPr/>
    </dgm:pt>
    <dgm:pt modelId="{BA7FAAC5-F018-4389-BCEA-B2848702CD94}" type="pres">
      <dgm:prSet presAssocID="{7D859CE0-4824-4033-B700-9E9AFE247D55}" presName="node" presStyleLbl="node1" presStyleIdx="0" presStyleCnt="6">
        <dgm:presLayoutVars>
          <dgm:bulletEnabled val="1"/>
        </dgm:presLayoutVars>
      </dgm:prSet>
      <dgm:spPr/>
    </dgm:pt>
    <dgm:pt modelId="{0EFB7CB5-EB0D-4BAD-BE65-093EAA157037}" type="pres">
      <dgm:prSet presAssocID="{7D859CE0-4824-4033-B700-9E9AFE247D55}" presName="spNode" presStyleCnt="0"/>
      <dgm:spPr/>
    </dgm:pt>
    <dgm:pt modelId="{FF5510A9-955B-494B-A984-02C57CDAAEEC}" type="pres">
      <dgm:prSet presAssocID="{0166FD43-9E7B-4B67-B6BF-FDF9BC882627}" presName="sibTrans" presStyleLbl="sibTrans1D1" presStyleIdx="0" presStyleCnt="6"/>
      <dgm:spPr/>
    </dgm:pt>
    <dgm:pt modelId="{79038386-52C6-4E66-85DA-0DC38E31F981}" type="pres">
      <dgm:prSet presAssocID="{3D29A17A-9596-47E1-92D0-8567BAA53A1F}" presName="node" presStyleLbl="node1" presStyleIdx="1" presStyleCnt="6">
        <dgm:presLayoutVars>
          <dgm:bulletEnabled val="1"/>
        </dgm:presLayoutVars>
      </dgm:prSet>
      <dgm:spPr/>
    </dgm:pt>
    <dgm:pt modelId="{79FF6E32-5D2D-4634-8EBB-96F6997EA3A7}" type="pres">
      <dgm:prSet presAssocID="{3D29A17A-9596-47E1-92D0-8567BAA53A1F}" presName="spNode" presStyleCnt="0"/>
      <dgm:spPr/>
    </dgm:pt>
    <dgm:pt modelId="{019314AD-FB82-4A24-A735-7B91D4C96250}" type="pres">
      <dgm:prSet presAssocID="{66F6C1C3-65B8-42DA-B599-86E4F057511E}" presName="sibTrans" presStyleLbl="sibTrans1D1" presStyleIdx="1" presStyleCnt="6"/>
      <dgm:spPr/>
    </dgm:pt>
    <dgm:pt modelId="{3EBAC14D-A1A0-4B28-B989-D045BE65BE27}" type="pres">
      <dgm:prSet presAssocID="{5272599C-A841-4CF5-AA91-FD6FB4D4A92C}" presName="node" presStyleLbl="node1" presStyleIdx="2" presStyleCnt="6">
        <dgm:presLayoutVars>
          <dgm:bulletEnabled val="1"/>
        </dgm:presLayoutVars>
      </dgm:prSet>
      <dgm:spPr/>
    </dgm:pt>
    <dgm:pt modelId="{A9DE568F-8633-4718-9F1F-A333FE079DE7}" type="pres">
      <dgm:prSet presAssocID="{5272599C-A841-4CF5-AA91-FD6FB4D4A92C}" presName="spNode" presStyleCnt="0"/>
      <dgm:spPr/>
    </dgm:pt>
    <dgm:pt modelId="{3747A107-8938-44ED-B1AD-E0FF74DCCEBD}" type="pres">
      <dgm:prSet presAssocID="{EE58CD74-6FBA-4309-9534-93B0584AC1A7}" presName="sibTrans" presStyleLbl="sibTrans1D1" presStyleIdx="2" presStyleCnt="6"/>
      <dgm:spPr/>
    </dgm:pt>
    <dgm:pt modelId="{E901114D-EB36-44CF-983C-A024B79C2A7D}" type="pres">
      <dgm:prSet presAssocID="{57984590-3D5A-4DB8-A9E7-9D6827DFC0E5}" presName="node" presStyleLbl="node1" presStyleIdx="3" presStyleCnt="6">
        <dgm:presLayoutVars>
          <dgm:bulletEnabled val="1"/>
        </dgm:presLayoutVars>
      </dgm:prSet>
      <dgm:spPr/>
    </dgm:pt>
    <dgm:pt modelId="{50565AF8-CDE7-4438-9E6D-A657D04608BF}" type="pres">
      <dgm:prSet presAssocID="{57984590-3D5A-4DB8-A9E7-9D6827DFC0E5}" presName="spNode" presStyleCnt="0"/>
      <dgm:spPr/>
    </dgm:pt>
    <dgm:pt modelId="{4C01D0B3-7DF4-4C71-AC01-9FEC2D9432F2}" type="pres">
      <dgm:prSet presAssocID="{F98B5504-69BC-4C59-A6C2-C440CC27137F}" presName="sibTrans" presStyleLbl="sibTrans1D1" presStyleIdx="3" presStyleCnt="6"/>
      <dgm:spPr/>
    </dgm:pt>
    <dgm:pt modelId="{1CE78B9B-5A31-49C5-9F16-6AB64B10E467}" type="pres">
      <dgm:prSet presAssocID="{80CBE260-7302-441D-AC87-C0DAA97B717C}" presName="node" presStyleLbl="node1" presStyleIdx="4" presStyleCnt="6">
        <dgm:presLayoutVars>
          <dgm:bulletEnabled val="1"/>
        </dgm:presLayoutVars>
      </dgm:prSet>
      <dgm:spPr/>
    </dgm:pt>
    <dgm:pt modelId="{31E8C8E5-DDF0-45F7-8C1D-7770C369A188}" type="pres">
      <dgm:prSet presAssocID="{80CBE260-7302-441D-AC87-C0DAA97B717C}" presName="spNode" presStyleCnt="0"/>
      <dgm:spPr/>
    </dgm:pt>
    <dgm:pt modelId="{3050043E-06A8-4A71-B91E-5E287C6B820E}" type="pres">
      <dgm:prSet presAssocID="{96DFFED0-D9C3-44C2-B2C0-44FD87CAA9C6}" presName="sibTrans" presStyleLbl="sibTrans1D1" presStyleIdx="4" presStyleCnt="6"/>
      <dgm:spPr/>
    </dgm:pt>
    <dgm:pt modelId="{6C877DFD-F45F-420E-80A2-74D54CE89CBF}" type="pres">
      <dgm:prSet presAssocID="{D7E6D7A3-B8BF-4A2E-AAA3-B52959BF7BBC}" presName="node" presStyleLbl="node1" presStyleIdx="5" presStyleCnt="6">
        <dgm:presLayoutVars>
          <dgm:bulletEnabled val="1"/>
        </dgm:presLayoutVars>
      </dgm:prSet>
      <dgm:spPr/>
    </dgm:pt>
    <dgm:pt modelId="{1B191247-A0A3-4E7A-B8A9-AB6E8A95B028}" type="pres">
      <dgm:prSet presAssocID="{D7E6D7A3-B8BF-4A2E-AAA3-B52959BF7BBC}" presName="spNode" presStyleCnt="0"/>
      <dgm:spPr/>
    </dgm:pt>
    <dgm:pt modelId="{E6969BE4-5183-4956-8395-32BAE90E1129}" type="pres">
      <dgm:prSet presAssocID="{A6ED45C9-7311-444D-BDFB-CECDE0705755}" presName="sibTrans" presStyleLbl="sibTrans1D1" presStyleIdx="5" presStyleCnt="6"/>
      <dgm:spPr/>
    </dgm:pt>
  </dgm:ptLst>
  <dgm:cxnLst>
    <dgm:cxn modelId="{60D83206-D789-41BF-AA38-4FA6752F6D8C}" srcId="{52D29942-A390-45CE-8679-E46D769635B4}" destId="{D7E6D7A3-B8BF-4A2E-AAA3-B52959BF7BBC}" srcOrd="5" destOrd="0" parTransId="{18C88DE4-237B-40F6-8212-2FAAB3CE9718}" sibTransId="{A6ED45C9-7311-444D-BDFB-CECDE0705755}"/>
    <dgm:cxn modelId="{32E43709-7978-4CC6-B8FB-BCD84C7570AB}" srcId="{52D29942-A390-45CE-8679-E46D769635B4}" destId="{80CBE260-7302-441D-AC87-C0DAA97B717C}" srcOrd="4" destOrd="0" parTransId="{738E3894-37A0-4079-9C8B-71D1FBC48700}" sibTransId="{96DFFED0-D9C3-44C2-B2C0-44FD87CAA9C6}"/>
    <dgm:cxn modelId="{47605C11-BE3E-4454-82E9-AD21A543B3D4}" type="presOf" srcId="{57984590-3D5A-4DB8-A9E7-9D6827DFC0E5}" destId="{E901114D-EB36-44CF-983C-A024B79C2A7D}" srcOrd="0" destOrd="0" presId="urn:microsoft.com/office/officeart/2005/8/layout/cycle5"/>
    <dgm:cxn modelId="{61BB7832-21B8-4FF4-B4A3-2786AD6CE911}" srcId="{52D29942-A390-45CE-8679-E46D769635B4}" destId="{57984590-3D5A-4DB8-A9E7-9D6827DFC0E5}" srcOrd="3" destOrd="0" parTransId="{C549C4F4-8A25-4B1E-BF74-7F24924C061F}" sibTransId="{F98B5504-69BC-4C59-A6C2-C440CC27137F}"/>
    <dgm:cxn modelId="{D1546336-6185-4E52-AAB2-77A581939A12}" srcId="{52D29942-A390-45CE-8679-E46D769635B4}" destId="{5272599C-A841-4CF5-AA91-FD6FB4D4A92C}" srcOrd="2" destOrd="0" parTransId="{FC9DB61F-4300-4760-B3B8-C10ABD1F1B4F}" sibTransId="{EE58CD74-6FBA-4309-9534-93B0584AC1A7}"/>
    <dgm:cxn modelId="{C3C7D439-67CF-41A9-BFF8-EE31917492C0}" srcId="{52D29942-A390-45CE-8679-E46D769635B4}" destId="{7D859CE0-4824-4033-B700-9E9AFE247D55}" srcOrd="0" destOrd="0" parTransId="{6150F819-BC75-4D21-BCCB-EB75BF3842A5}" sibTransId="{0166FD43-9E7B-4B67-B6BF-FDF9BC882627}"/>
    <dgm:cxn modelId="{717C295D-6743-481B-B003-94AF49170943}" type="presOf" srcId="{5272599C-A841-4CF5-AA91-FD6FB4D4A92C}" destId="{3EBAC14D-A1A0-4B28-B989-D045BE65BE27}" srcOrd="0" destOrd="0" presId="urn:microsoft.com/office/officeart/2005/8/layout/cycle5"/>
    <dgm:cxn modelId="{3F8AB764-2163-447B-99ED-00DC1124521C}" type="presOf" srcId="{52D29942-A390-45CE-8679-E46D769635B4}" destId="{F485657E-FB3F-4CA4-9928-80B7BAE0C8F3}" srcOrd="0" destOrd="0" presId="urn:microsoft.com/office/officeart/2005/8/layout/cycle5"/>
    <dgm:cxn modelId="{AB220947-8C80-4655-A159-DD7C9CB705DD}" type="presOf" srcId="{0166FD43-9E7B-4B67-B6BF-FDF9BC882627}" destId="{FF5510A9-955B-494B-A984-02C57CDAAEEC}" srcOrd="0" destOrd="0" presId="urn:microsoft.com/office/officeart/2005/8/layout/cycle5"/>
    <dgm:cxn modelId="{47CED94B-2255-42B8-9B1B-8BF8D268C9E4}" type="presOf" srcId="{EE58CD74-6FBA-4309-9534-93B0584AC1A7}" destId="{3747A107-8938-44ED-B1AD-E0FF74DCCEBD}" srcOrd="0" destOrd="0" presId="urn:microsoft.com/office/officeart/2005/8/layout/cycle5"/>
    <dgm:cxn modelId="{7797C570-7895-440F-B4E9-A7CB366D3750}" type="presOf" srcId="{A6ED45C9-7311-444D-BDFB-CECDE0705755}" destId="{E6969BE4-5183-4956-8395-32BAE90E1129}" srcOrd="0" destOrd="0" presId="urn:microsoft.com/office/officeart/2005/8/layout/cycle5"/>
    <dgm:cxn modelId="{73699774-F791-4300-B487-56211246F9CD}" type="presOf" srcId="{D7E6D7A3-B8BF-4A2E-AAA3-B52959BF7BBC}" destId="{6C877DFD-F45F-420E-80A2-74D54CE89CBF}" srcOrd="0" destOrd="0" presId="urn:microsoft.com/office/officeart/2005/8/layout/cycle5"/>
    <dgm:cxn modelId="{78F7D957-4BF3-4E63-8086-D7EE93D68B0F}" type="presOf" srcId="{96DFFED0-D9C3-44C2-B2C0-44FD87CAA9C6}" destId="{3050043E-06A8-4A71-B91E-5E287C6B820E}" srcOrd="0" destOrd="0" presId="urn:microsoft.com/office/officeart/2005/8/layout/cycle5"/>
    <dgm:cxn modelId="{F68F5A81-C831-4373-8054-64B3724966DF}" type="presOf" srcId="{66F6C1C3-65B8-42DA-B599-86E4F057511E}" destId="{019314AD-FB82-4A24-A735-7B91D4C96250}" srcOrd="0" destOrd="0" presId="urn:microsoft.com/office/officeart/2005/8/layout/cycle5"/>
    <dgm:cxn modelId="{D4F5E286-F4D6-4D6D-8ECF-9E7522B00D2F}" type="presOf" srcId="{7D859CE0-4824-4033-B700-9E9AFE247D55}" destId="{BA7FAAC5-F018-4389-BCEA-B2848702CD94}" srcOrd="0" destOrd="0" presId="urn:microsoft.com/office/officeart/2005/8/layout/cycle5"/>
    <dgm:cxn modelId="{0A079794-CA3F-45C8-969E-28FA850C1BBD}" type="presOf" srcId="{3D29A17A-9596-47E1-92D0-8567BAA53A1F}" destId="{79038386-52C6-4E66-85DA-0DC38E31F981}" srcOrd="0" destOrd="0" presId="urn:microsoft.com/office/officeart/2005/8/layout/cycle5"/>
    <dgm:cxn modelId="{A5029FA6-F24A-4C95-976B-0BC9FA1CB2C8}" srcId="{52D29942-A390-45CE-8679-E46D769635B4}" destId="{3D29A17A-9596-47E1-92D0-8567BAA53A1F}" srcOrd="1" destOrd="0" parTransId="{D521A177-4B6F-445D-9D3B-97FA1712AD13}" sibTransId="{66F6C1C3-65B8-42DA-B599-86E4F057511E}"/>
    <dgm:cxn modelId="{7BE3C0DE-5E38-41D0-A4CC-A183F0855C41}" type="presOf" srcId="{80CBE260-7302-441D-AC87-C0DAA97B717C}" destId="{1CE78B9B-5A31-49C5-9F16-6AB64B10E467}" srcOrd="0" destOrd="0" presId="urn:microsoft.com/office/officeart/2005/8/layout/cycle5"/>
    <dgm:cxn modelId="{3EF33FF4-2FD6-4238-8857-73F1096678F5}" type="presOf" srcId="{F98B5504-69BC-4C59-A6C2-C440CC27137F}" destId="{4C01D0B3-7DF4-4C71-AC01-9FEC2D9432F2}" srcOrd="0" destOrd="0" presId="urn:microsoft.com/office/officeart/2005/8/layout/cycle5"/>
    <dgm:cxn modelId="{FBF27161-613C-4295-B72C-39A513920AEF}" type="presParOf" srcId="{F485657E-FB3F-4CA4-9928-80B7BAE0C8F3}" destId="{BA7FAAC5-F018-4389-BCEA-B2848702CD94}" srcOrd="0" destOrd="0" presId="urn:microsoft.com/office/officeart/2005/8/layout/cycle5"/>
    <dgm:cxn modelId="{982C0532-E330-4C7C-9F94-A18D41DE8508}" type="presParOf" srcId="{F485657E-FB3F-4CA4-9928-80B7BAE0C8F3}" destId="{0EFB7CB5-EB0D-4BAD-BE65-093EAA157037}" srcOrd="1" destOrd="0" presId="urn:microsoft.com/office/officeart/2005/8/layout/cycle5"/>
    <dgm:cxn modelId="{B4F62382-A53C-4122-B2DE-71D5A0F2BB17}" type="presParOf" srcId="{F485657E-FB3F-4CA4-9928-80B7BAE0C8F3}" destId="{FF5510A9-955B-494B-A984-02C57CDAAEEC}" srcOrd="2" destOrd="0" presId="urn:microsoft.com/office/officeart/2005/8/layout/cycle5"/>
    <dgm:cxn modelId="{829BBA15-C044-43A7-9263-16F1A9167085}" type="presParOf" srcId="{F485657E-FB3F-4CA4-9928-80B7BAE0C8F3}" destId="{79038386-52C6-4E66-85DA-0DC38E31F981}" srcOrd="3" destOrd="0" presId="urn:microsoft.com/office/officeart/2005/8/layout/cycle5"/>
    <dgm:cxn modelId="{E9CB013C-226D-485F-B7A8-7D6156E887A1}" type="presParOf" srcId="{F485657E-FB3F-4CA4-9928-80B7BAE0C8F3}" destId="{79FF6E32-5D2D-4634-8EBB-96F6997EA3A7}" srcOrd="4" destOrd="0" presId="urn:microsoft.com/office/officeart/2005/8/layout/cycle5"/>
    <dgm:cxn modelId="{47FBD9A4-8934-42A0-AA01-92CB82B6E397}" type="presParOf" srcId="{F485657E-FB3F-4CA4-9928-80B7BAE0C8F3}" destId="{019314AD-FB82-4A24-A735-7B91D4C96250}" srcOrd="5" destOrd="0" presId="urn:microsoft.com/office/officeart/2005/8/layout/cycle5"/>
    <dgm:cxn modelId="{4193276A-516C-4298-8532-7BEA633E9757}" type="presParOf" srcId="{F485657E-FB3F-4CA4-9928-80B7BAE0C8F3}" destId="{3EBAC14D-A1A0-4B28-B989-D045BE65BE27}" srcOrd="6" destOrd="0" presId="urn:microsoft.com/office/officeart/2005/8/layout/cycle5"/>
    <dgm:cxn modelId="{30007021-D9A8-4B50-AB23-F29EF80BB9CD}" type="presParOf" srcId="{F485657E-FB3F-4CA4-9928-80B7BAE0C8F3}" destId="{A9DE568F-8633-4718-9F1F-A333FE079DE7}" srcOrd="7" destOrd="0" presId="urn:microsoft.com/office/officeart/2005/8/layout/cycle5"/>
    <dgm:cxn modelId="{10A0F6B0-B52E-4AC6-93B7-E0F59951C899}" type="presParOf" srcId="{F485657E-FB3F-4CA4-9928-80B7BAE0C8F3}" destId="{3747A107-8938-44ED-B1AD-E0FF74DCCEBD}" srcOrd="8" destOrd="0" presId="urn:microsoft.com/office/officeart/2005/8/layout/cycle5"/>
    <dgm:cxn modelId="{6CDB7466-760A-4D45-B257-E8350F49DB9E}" type="presParOf" srcId="{F485657E-FB3F-4CA4-9928-80B7BAE0C8F3}" destId="{E901114D-EB36-44CF-983C-A024B79C2A7D}" srcOrd="9" destOrd="0" presId="urn:microsoft.com/office/officeart/2005/8/layout/cycle5"/>
    <dgm:cxn modelId="{9510C13B-BD4A-4F21-8F66-F6C1CF079499}" type="presParOf" srcId="{F485657E-FB3F-4CA4-9928-80B7BAE0C8F3}" destId="{50565AF8-CDE7-4438-9E6D-A657D04608BF}" srcOrd="10" destOrd="0" presId="urn:microsoft.com/office/officeart/2005/8/layout/cycle5"/>
    <dgm:cxn modelId="{8B35A40A-4626-4E79-8AEB-A3B6C7E201A1}" type="presParOf" srcId="{F485657E-FB3F-4CA4-9928-80B7BAE0C8F3}" destId="{4C01D0B3-7DF4-4C71-AC01-9FEC2D9432F2}" srcOrd="11" destOrd="0" presId="urn:microsoft.com/office/officeart/2005/8/layout/cycle5"/>
    <dgm:cxn modelId="{B0D631AF-B706-4D9E-B9B3-5E1A37A10554}" type="presParOf" srcId="{F485657E-FB3F-4CA4-9928-80B7BAE0C8F3}" destId="{1CE78B9B-5A31-49C5-9F16-6AB64B10E467}" srcOrd="12" destOrd="0" presId="urn:microsoft.com/office/officeart/2005/8/layout/cycle5"/>
    <dgm:cxn modelId="{26DAFBD0-1485-44E3-88FE-69D9C660DC85}" type="presParOf" srcId="{F485657E-FB3F-4CA4-9928-80B7BAE0C8F3}" destId="{31E8C8E5-DDF0-45F7-8C1D-7770C369A188}" srcOrd="13" destOrd="0" presId="urn:microsoft.com/office/officeart/2005/8/layout/cycle5"/>
    <dgm:cxn modelId="{33AEFC65-79D1-44C4-AE63-28740068DE8E}" type="presParOf" srcId="{F485657E-FB3F-4CA4-9928-80B7BAE0C8F3}" destId="{3050043E-06A8-4A71-B91E-5E287C6B820E}" srcOrd="14" destOrd="0" presId="urn:microsoft.com/office/officeart/2005/8/layout/cycle5"/>
    <dgm:cxn modelId="{3FBD2492-5488-4A15-9055-F4E95AA56494}" type="presParOf" srcId="{F485657E-FB3F-4CA4-9928-80B7BAE0C8F3}" destId="{6C877DFD-F45F-420E-80A2-74D54CE89CBF}" srcOrd="15" destOrd="0" presId="urn:microsoft.com/office/officeart/2005/8/layout/cycle5"/>
    <dgm:cxn modelId="{7C92C302-F4A9-4B04-99C8-7637B63F9F75}" type="presParOf" srcId="{F485657E-FB3F-4CA4-9928-80B7BAE0C8F3}" destId="{1B191247-A0A3-4E7A-B8A9-AB6E8A95B028}" srcOrd="16" destOrd="0" presId="urn:microsoft.com/office/officeart/2005/8/layout/cycle5"/>
    <dgm:cxn modelId="{62B58ACE-7B7F-4B1D-A513-9DB0BB37787B}" type="presParOf" srcId="{F485657E-FB3F-4CA4-9928-80B7BAE0C8F3}" destId="{E6969BE4-5183-4956-8395-32BAE90E1129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794CAE-B97B-4219-96D2-43B244D6FC8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F790E0B-FC05-4560-8BFC-A4D7C5FFF645}">
      <dgm:prSet/>
      <dgm:spPr/>
      <dgm:t>
        <a:bodyPr/>
        <a:lstStyle/>
        <a:p>
          <a:r>
            <a:rPr lang="en-US"/>
            <a:t>Docker</a:t>
          </a:r>
          <a:br>
            <a:rPr lang="en-US"/>
          </a:br>
          <a:r>
            <a:rPr lang="en-US"/>
            <a:t>Vitrual box </a:t>
          </a:r>
          <a:endParaRPr lang="en-IN"/>
        </a:p>
      </dgm:t>
    </dgm:pt>
    <dgm:pt modelId="{FB9C93EE-4D74-41FB-94B4-D48EA6FC0FF7}" type="parTrans" cxnId="{99FBA861-D8E6-4989-A2F1-75F5C8B7AAD1}">
      <dgm:prSet/>
      <dgm:spPr/>
      <dgm:t>
        <a:bodyPr/>
        <a:lstStyle/>
        <a:p>
          <a:endParaRPr lang="en-IN"/>
        </a:p>
      </dgm:t>
    </dgm:pt>
    <dgm:pt modelId="{C06B8210-1214-413C-81D4-EDDC5E7C7E5E}" type="sibTrans" cxnId="{99FBA861-D8E6-4989-A2F1-75F5C8B7AAD1}">
      <dgm:prSet/>
      <dgm:spPr/>
      <dgm:t>
        <a:bodyPr/>
        <a:lstStyle/>
        <a:p>
          <a:endParaRPr lang="en-IN"/>
        </a:p>
      </dgm:t>
    </dgm:pt>
    <dgm:pt modelId="{D2C5B029-1724-4659-AAB5-3AE0BE2DB3A2}">
      <dgm:prSet/>
      <dgm:spPr/>
      <dgm:t>
        <a:bodyPr/>
        <a:lstStyle/>
        <a:p>
          <a:r>
            <a:rPr lang="en-US"/>
            <a:t>Using  physical cluster of machines </a:t>
          </a:r>
          <a:endParaRPr lang="en-IN"/>
        </a:p>
      </dgm:t>
    </dgm:pt>
    <dgm:pt modelId="{3BCFD786-6FD9-411A-93F4-2DDC1B38727E}" type="parTrans" cxnId="{674620D1-AAAE-40E5-AABD-E651E0C36A80}">
      <dgm:prSet/>
      <dgm:spPr/>
      <dgm:t>
        <a:bodyPr/>
        <a:lstStyle/>
        <a:p>
          <a:endParaRPr lang="en-IN"/>
        </a:p>
      </dgm:t>
    </dgm:pt>
    <dgm:pt modelId="{5B0A4BF3-B55A-4E24-9C63-7A1DA68F4BAC}" type="sibTrans" cxnId="{674620D1-AAAE-40E5-AABD-E651E0C36A80}">
      <dgm:prSet/>
      <dgm:spPr/>
      <dgm:t>
        <a:bodyPr/>
        <a:lstStyle/>
        <a:p>
          <a:endParaRPr lang="en-IN"/>
        </a:p>
      </dgm:t>
    </dgm:pt>
    <dgm:pt modelId="{996A42E6-EFEA-42DD-8F5A-1BEA61CD557A}">
      <dgm:prSet/>
      <dgm:spPr/>
      <dgm:t>
        <a:bodyPr/>
        <a:lstStyle/>
        <a:p>
          <a:r>
            <a:rPr lang="en-US"/>
            <a:t>Single Machine Multi-Instance Setup</a:t>
          </a:r>
          <a:endParaRPr lang="en-IN"/>
        </a:p>
      </dgm:t>
    </dgm:pt>
    <dgm:pt modelId="{23DFD4DE-C861-4292-877C-1C3D105E1374}" type="parTrans" cxnId="{430E0FF6-1155-43A7-A608-0550F1DA6CF9}">
      <dgm:prSet/>
      <dgm:spPr/>
      <dgm:t>
        <a:bodyPr/>
        <a:lstStyle/>
        <a:p>
          <a:endParaRPr lang="en-IN"/>
        </a:p>
      </dgm:t>
    </dgm:pt>
    <dgm:pt modelId="{2B1B9495-AF42-467B-A668-561D5D0CC694}" type="sibTrans" cxnId="{430E0FF6-1155-43A7-A608-0550F1DA6CF9}">
      <dgm:prSet/>
      <dgm:spPr/>
      <dgm:t>
        <a:bodyPr/>
        <a:lstStyle/>
        <a:p>
          <a:endParaRPr lang="en-IN"/>
        </a:p>
      </dgm:t>
    </dgm:pt>
    <dgm:pt modelId="{8E3D79AD-053C-4A9E-8BD4-D91F1913A600}" type="pres">
      <dgm:prSet presAssocID="{CE794CAE-B97B-4219-96D2-43B244D6FC86}" presName="linear" presStyleCnt="0">
        <dgm:presLayoutVars>
          <dgm:dir/>
          <dgm:animLvl val="lvl"/>
          <dgm:resizeHandles val="exact"/>
        </dgm:presLayoutVars>
      </dgm:prSet>
      <dgm:spPr/>
    </dgm:pt>
    <dgm:pt modelId="{0FE67949-586E-43EB-B780-08CFD3DC7B19}" type="pres">
      <dgm:prSet presAssocID="{9F790E0B-FC05-4560-8BFC-A4D7C5FFF645}" presName="parentLin" presStyleCnt="0"/>
      <dgm:spPr/>
    </dgm:pt>
    <dgm:pt modelId="{5A760BE6-ABED-4419-BEFD-65D1B29A8FA6}" type="pres">
      <dgm:prSet presAssocID="{9F790E0B-FC05-4560-8BFC-A4D7C5FFF645}" presName="parentLeftMargin" presStyleLbl="node1" presStyleIdx="0" presStyleCnt="3"/>
      <dgm:spPr/>
    </dgm:pt>
    <dgm:pt modelId="{22E16C0F-EE30-44D2-A277-E73057BB0AF0}" type="pres">
      <dgm:prSet presAssocID="{9F790E0B-FC05-4560-8BFC-A4D7C5FFF6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DFA2F-7797-4FD0-B1C0-92C6A9C98C27}" type="pres">
      <dgm:prSet presAssocID="{9F790E0B-FC05-4560-8BFC-A4D7C5FFF645}" presName="negativeSpace" presStyleCnt="0"/>
      <dgm:spPr/>
    </dgm:pt>
    <dgm:pt modelId="{CAF6B538-BAED-4903-B21C-29ED98CD2BEE}" type="pres">
      <dgm:prSet presAssocID="{9F790E0B-FC05-4560-8BFC-A4D7C5FFF645}" presName="childText" presStyleLbl="conFgAcc1" presStyleIdx="0" presStyleCnt="3">
        <dgm:presLayoutVars>
          <dgm:bulletEnabled val="1"/>
        </dgm:presLayoutVars>
      </dgm:prSet>
      <dgm:spPr/>
    </dgm:pt>
    <dgm:pt modelId="{B267B1AA-C0CC-462D-9401-FA12501BF313}" type="pres">
      <dgm:prSet presAssocID="{C06B8210-1214-413C-81D4-EDDC5E7C7E5E}" presName="spaceBetweenRectangles" presStyleCnt="0"/>
      <dgm:spPr/>
    </dgm:pt>
    <dgm:pt modelId="{A752B437-6923-4DCD-9799-F19D7557C4B8}" type="pres">
      <dgm:prSet presAssocID="{D2C5B029-1724-4659-AAB5-3AE0BE2DB3A2}" presName="parentLin" presStyleCnt="0"/>
      <dgm:spPr/>
    </dgm:pt>
    <dgm:pt modelId="{A0048056-E545-4314-B676-E5BA1EA8EEFE}" type="pres">
      <dgm:prSet presAssocID="{D2C5B029-1724-4659-AAB5-3AE0BE2DB3A2}" presName="parentLeftMargin" presStyleLbl="node1" presStyleIdx="0" presStyleCnt="3"/>
      <dgm:spPr/>
    </dgm:pt>
    <dgm:pt modelId="{8B2A636B-8D5E-4400-8CBB-836B43B9A8D0}" type="pres">
      <dgm:prSet presAssocID="{D2C5B029-1724-4659-AAB5-3AE0BE2DB3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BB3584-F64D-40D6-A7D3-1779152639E0}" type="pres">
      <dgm:prSet presAssocID="{D2C5B029-1724-4659-AAB5-3AE0BE2DB3A2}" presName="negativeSpace" presStyleCnt="0"/>
      <dgm:spPr/>
    </dgm:pt>
    <dgm:pt modelId="{E36DB331-7861-42C9-9130-E230E7FB1D30}" type="pres">
      <dgm:prSet presAssocID="{D2C5B029-1724-4659-AAB5-3AE0BE2DB3A2}" presName="childText" presStyleLbl="conFgAcc1" presStyleIdx="1" presStyleCnt="3">
        <dgm:presLayoutVars>
          <dgm:bulletEnabled val="1"/>
        </dgm:presLayoutVars>
      </dgm:prSet>
      <dgm:spPr/>
    </dgm:pt>
    <dgm:pt modelId="{5DC9FEB8-3279-46A8-959C-1E054ED9E2A4}" type="pres">
      <dgm:prSet presAssocID="{5B0A4BF3-B55A-4E24-9C63-7A1DA68F4BAC}" presName="spaceBetweenRectangles" presStyleCnt="0"/>
      <dgm:spPr/>
    </dgm:pt>
    <dgm:pt modelId="{94098FBE-6F05-46E1-AA62-93ECC440117B}" type="pres">
      <dgm:prSet presAssocID="{996A42E6-EFEA-42DD-8F5A-1BEA61CD557A}" presName="parentLin" presStyleCnt="0"/>
      <dgm:spPr/>
    </dgm:pt>
    <dgm:pt modelId="{4D6FD503-0C54-4A2C-BB5C-DB7273356E2A}" type="pres">
      <dgm:prSet presAssocID="{996A42E6-EFEA-42DD-8F5A-1BEA61CD557A}" presName="parentLeftMargin" presStyleLbl="node1" presStyleIdx="1" presStyleCnt="3"/>
      <dgm:spPr/>
    </dgm:pt>
    <dgm:pt modelId="{E489EE34-DA2B-421C-898D-09B08CAD79D3}" type="pres">
      <dgm:prSet presAssocID="{996A42E6-EFEA-42DD-8F5A-1BEA61CD557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15F876-3252-454E-B219-AFD788A40167}" type="pres">
      <dgm:prSet presAssocID="{996A42E6-EFEA-42DD-8F5A-1BEA61CD557A}" presName="negativeSpace" presStyleCnt="0"/>
      <dgm:spPr/>
    </dgm:pt>
    <dgm:pt modelId="{8C6B5E72-D786-4C5F-8FF8-6E4F5F3C9E00}" type="pres">
      <dgm:prSet presAssocID="{996A42E6-EFEA-42DD-8F5A-1BEA61CD557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89780C-B493-4E4A-A270-F8A325E29211}" type="presOf" srcId="{996A42E6-EFEA-42DD-8F5A-1BEA61CD557A}" destId="{E489EE34-DA2B-421C-898D-09B08CAD79D3}" srcOrd="1" destOrd="0" presId="urn:microsoft.com/office/officeart/2005/8/layout/list1"/>
    <dgm:cxn modelId="{FC22C614-8669-4BD4-92D4-C73E15E01DB2}" type="presOf" srcId="{996A42E6-EFEA-42DD-8F5A-1BEA61CD557A}" destId="{4D6FD503-0C54-4A2C-BB5C-DB7273356E2A}" srcOrd="0" destOrd="0" presId="urn:microsoft.com/office/officeart/2005/8/layout/list1"/>
    <dgm:cxn modelId="{1F752722-FA25-4828-8011-B7658427CACE}" type="presOf" srcId="{D2C5B029-1724-4659-AAB5-3AE0BE2DB3A2}" destId="{A0048056-E545-4314-B676-E5BA1EA8EEFE}" srcOrd="0" destOrd="0" presId="urn:microsoft.com/office/officeart/2005/8/layout/list1"/>
    <dgm:cxn modelId="{99FBA861-D8E6-4989-A2F1-75F5C8B7AAD1}" srcId="{CE794CAE-B97B-4219-96D2-43B244D6FC86}" destId="{9F790E0B-FC05-4560-8BFC-A4D7C5FFF645}" srcOrd="0" destOrd="0" parTransId="{FB9C93EE-4D74-41FB-94B4-D48EA6FC0FF7}" sibTransId="{C06B8210-1214-413C-81D4-EDDC5E7C7E5E}"/>
    <dgm:cxn modelId="{11FDAB41-3CB5-4602-B391-61789B42158C}" type="presOf" srcId="{D2C5B029-1724-4659-AAB5-3AE0BE2DB3A2}" destId="{8B2A636B-8D5E-4400-8CBB-836B43B9A8D0}" srcOrd="1" destOrd="0" presId="urn:microsoft.com/office/officeart/2005/8/layout/list1"/>
    <dgm:cxn modelId="{66F8F665-0E6B-494B-AE2D-4A7515533AE3}" type="presOf" srcId="{CE794CAE-B97B-4219-96D2-43B244D6FC86}" destId="{8E3D79AD-053C-4A9E-8BD4-D91F1913A600}" srcOrd="0" destOrd="0" presId="urn:microsoft.com/office/officeart/2005/8/layout/list1"/>
    <dgm:cxn modelId="{C3B3E380-39FE-4885-8E6B-9A71FFC6043B}" type="presOf" srcId="{9F790E0B-FC05-4560-8BFC-A4D7C5FFF645}" destId="{5A760BE6-ABED-4419-BEFD-65D1B29A8FA6}" srcOrd="0" destOrd="0" presId="urn:microsoft.com/office/officeart/2005/8/layout/list1"/>
    <dgm:cxn modelId="{A4903797-8BFA-4036-9949-F84DF4A3414A}" type="presOf" srcId="{9F790E0B-FC05-4560-8BFC-A4D7C5FFF645}" destId="{22E16C0F-EE30-44D2-A277-E73057BB0AF0}" srcOrd="1" destOrd="0" presId="urn:microsoft.com/office/officeart/2005/8/layout/list1"/>
    <dgm:cxn modelId="{674620D1-AAAE-40E5-AABD-E651E0C36A80}" srcId="{CE794CAE-B97B-4219-96D2-43B244D6FC86}" destId="{D2C5B029-1724-4659-AAB5-3AE0BE2DB3A2}" srcOrd="1" destOrd="0" parTransId="{3BCFD786-6FD9-411A-93F4-2DDC1B38727E}" sibTransId="{5B0A4BF3-B55A-4E24-9C63-7A1DA68F4BAC}"/>
    <dgm:cxn modelId="{430E0FF6-1155-43A7-A608-0550F1DA6CF9}" srcId="{CE794CAE-B97B-4219-96D2-43B244D6FC86}" destId="{996A42E6-EFEA-42DD-8F5A-1BEA61CD557A}" srcOrd="2" destOrd="0" parTransId="{23DFD4DE-C861-4292-877C-1C3D105E1374}" sibTransId="{2B1B9495-AF42-467B-A668-561D5D0CC694}"/>
    <dgm:cxn modelId="{598CBE60-B049-4F76-B118-9E4903AEA651}" type="presParOf" srcId="{8E3D79AD-053C-4A9E-8BD4-D91F1913A600}" destId="{0FE67949-586E-43EB-B780-08CFD3DC7B19}" srcOrd="0" destOrd="0" presId="urn:microsoft.com/office/officeart/2005/8/layout/list1"/>
    <dgm:cxn modelId="{DD200A73-2DF8-4D6C-B737-6A008630258B}" type="presParOf" srcId="{0FE67949-586E-43EB-B780-08CFD3DC7B19}" destId="{5A760BE6-ABED-4419-BEFD-65D1B29A8FA6}" srcOrd="0" destOrd="0" presId="urn:microsoft.com/office/officeart/2005/8/layout/list1"/>
    <dgm:cxn modelId="{BA6517A9-80E7-4201-80DE-0E59DF513FA2}" type="presParOf" srcId="{0FE67949-586E-43EB-B780-08CFD3DC7B19}" destId="{22E16C0F-EE30-44D2-A277-E73057BB0AF0}" srcOrd="1" destOrd="0" presId="urn:microsoft.com/office/officeart/2005/8/layout/list1"/>
    <dgm:cxn modelId="{AD0B4A93-C8D9-4427-BD48-F7316F7072D6}" type="presParOf" srcId="{8E3D79AD-053C-4A9E-8BD4-D91F1913A600}" destId="{BD8DFA2F-7797-4FD0-B1C0-92C6A9C98C27}" srcOrd="1" destOrd="0" presId="urn:microsoft.com/office/officeart/2005/8/layout/list1"/>
    <dgm:cxn modelId="{9C6CAC50-90DF-4CD2-AF5C-0C944804B50E}" type="presParOf" srcId="{8E3D79AD-053C-4A9E-8BD4-D91F1913A600}" destId="{CAF6B538-BAED-4903-B21C-29ED98CD2BEE}" srcOrd="2" destOrd="0" presId="urn:microsoft.com/office/officeart/2005/8/layout/list1"/>
    <dgm:cxn modelId="{40A613DE-3521-44DD-8977-99805BC6F926}" type="presParOf" srcId="{8E3D79AD-053C-4A9E-8BD4-D91F1913A600}" destId="{B267B1AA-C0CC-462D-9401-FA12501BF313}" srcOrd="3" destOrd="0" presId="urn:microsoft.com/office/officeart/2005/8/layout/list1"/>
    <dgm:cxn modelId="{1B24BB08-9392-4BA7-B535-3EDFC5CF9D1B}" type="presParOf" srcId="{8E3D79AD-053C-4A9E-8BD4-D91F1913A600}" destId="{A752B437-6923-4DCD-9799-F19D7557C4B8}" srcOrd="4" destOrd="0" presId="urn:microsoft.com/office/officeart/2005/8/layout/list1"/>
    <dgm:cxn modelId="{637EEE4C-EF85-4F42-BB75-8DD7C23D1839}" type="presParOf" srcId="{A752B437-6923-4DCD-9799-F19D7557C4B8}" destId="{A0048056-E545-4314-B676-E5BA1EA8EEFE}" srcOrd="0" destOrd="0" presId="urn:microsoft.com/office/officeart/2005/8/layout/list1"/>
    <dgm:cxn modelId="{EDC3B165-D04B-49AA-9EF0-E5B32C81381A}" type="presParOf" srcId="{A752B437-6923-4DCD-9799-F19D7557C4B8}" destId="{8B2A636B-8D5E-4400-8CBB-836B43B9A8D0}" srcOrd="1" destOrd="0" presId="urn:microsoft.com/office/officeart/2005/8/layout/list1"/>
    <dgm:cxn modelId="{B757AC0D-C90C-4D24-B090-564D2C49F317}" type="presParOf" srcId="{8E3D79AD-053C-4A9E-8BD4-D91F1913A600}" destId="{58BB3584-F64D-40D6-A7D3-1779152639E0}" srcOrd="5" destOrd="0" presId="urn:microsoft.com/office/officeart/2005/8/layout/list1"/>
    <dgm:cxn modelId="{0D6AD4F8-0A2A-4554-83F9-B503AE02547C}" type="presParOf" srcId="{8E3D79AD-053C-4A9E-8BD4-D91F1913A600}" destId="{E36DB331-7861-42C9-9130-E230E7FB1D30}" srcOrd="6" destOrd="0" presId="urn:microsoft.com/office/officeart/2005/8/layout/list1"/>
    <dgm:cxn modelId="{57B8AAB6-9678-4AD3-A196-19EDD9083638}" type="presParOf" srcId="{8E3D79AD-053C-4A9E-8BD4-D91F1913A600}" destId="{5DC9FEB8-3279-46A8-959C-1E054ED9E2A4}" srcOrd="7" destOrd="0" presId="urn:microsoft.com/office/officeart/2005/8/layout/list1"/>
    <dgm:cxn modelId="{15150C2E-5179-4784-97D9-E6B3A1389CA8}" type="presParOf" srcId="{8E3D79AD-053C-4A9E-8BD4-D91F1913A600}" destId="{94098FBE-6F05-46E1-AA62-93ECC440117B}" srcOrd="8" destOrd="0" presId="urn:microsoft.com/office/officeart/2005/8/layout/list1"/>
    <dgm:cxn modelId="{FD929C36-46E3-4C8E-BF71-05D1D1263B04}" type="presParOf" srcId="{94098FBE-6F05-46E1-AA62-93ECC440117B}" destId="{4D6FD503-0C54-4A2C-BB5C-DB7273356E2A}" srcOrd="0" destOrd="0" presId="urn:microsoft.com/office/officeart/2005/8/layout/list1"/>
    <dgm:cxn modelId="{D1E24E2E-89C0-4BD1-AA15-B4D08EFA7DCD}" type="presParOf" srcId="{94098FBE-6F05-46E1-AA62-93ECC440117B}" destId="{E489EE34-DA2B-421C-898D-09B08CAD79D3}" srcOrd="1" destOrd="0" presId="urn:microsoft.com/office/officeart/2005/8/layout/list1"/>
    <dgm:cxn modelId="{CDE1C6C1-8512-4C73-AE6C-3C5FD824B417}" type="presParOf" srcId="{8E3D79AD-053C-4A9E-8BD4-D91F1913A600}" destId="{E715F876-3252-454E-B219-AFD788A40167}" srcOrd="9" destOrd="0" presId="urn:microsoft.com/office/officeart/2005/8/layout/list1"/>
    <dgm:cxn modelId="{28CDE1DE-F82B-451C-9A57-8BC92D27895A}" type="presParOf" srcId="{8E3D79AD-053C-4A9E-8BD4-D91F1913A600}" destId="{8C6B5E72-D786-4C5F-8FF8-6E4F5F3C9E0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A08E2-5D4B-4BED-8DD5-19778F0376A9}">
      <dsp:nvSpPr>
        <dsp:cNvPr id="0" name=""/>
        <dsp:cNvSpPr/>
      </dsp:nvSpPr>
      <dsp:spPr>
        <a:xfrm>
          <a:off x="0" y="0"/>
          <a:ext cx="9326880" cy="13577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Urbanization leads to housing challenges, such as affordability and sustainability.</a:t>
          </a:r>
        </a:p>
      </dsp:txBody>
      <dsp:txXfrm>
        <a:off x="39768" y="39768"/>
        <a:ext cx="7861720" cy="1278252"/>
      </dsp:txXfrm>
    </dsp:sp>
    <dsp:sp modelId="{32F67F7C-2300-4851-B37A-923F2C7F268C}">
      <dsp:nvSpPr>
        <dsp:cNvPr id="0" name=""/>
        <dsp:cNvSpPr/>
      </dsp:nvSpPr>
      <dsp:spPr>
        <a:xfrm>
          <a:off x="822959" y="1584087"/>
          <a:ext cx="9326880" cy="13577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There’s limited understanding of how specific property features (e.g., location, amenities) correlate with urbanization trends.</a:t>
          </a:r>
        </a:p>
      </dsp:txBody>
      <dsp:txXfrm>
        <a:off x="862727" y="1623855"/>
        <a:ext cx="7541821" cy="1278252"/>
      </dsp:txXfrm>
    </dsp:sp>
    <dsp:sp modelId="{3EACF954-740E-4F2C-B4B4-E6D685BE6226}">
      <dsp:nvSpPr>
        <dsp:cNvPr id="0" name=""/>
        <dsp:cNvSpPr/>
      </dsp:nvSpPr>
      <dsp:spPr>
        <a:xfrm>
          <a:off x="1645919" y="3168174"/>
          <a:ext cx="9326880" cy="13577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goal: Use property data to close this gap and provide actionable insights for city planners.</a:t>
          </a:r>
        </a:p>
      </dsp:txBody>
      <dsp:txXfrm>
        <a:off x="1685687" y="3207942"/>
        <a:ext cx="7541821" cy="1278252"/>
      </dsp:txXfrm>
    </dsp:sp>
    <dsp:sp modelId="{4A1C2A4A-2610-4D1A-860A-9E88213C72E6}">
      <dsp:nvSpPr>
        <dsp:cNvPr id="0" name=""/>
        <dsp:cNvSpPr/>
      </dsp:nvSpPr>
      <dsp:spPr>
        <a:xfrm>
          <a:off x="8444317" y="1029656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42893" y="1029656"/>
        <a:ext cx="485410" cy="664128"/>
      </dsp:txXfrm>
    </dsp:sp>
    <dsp:sp modelId="{8EAD5738-7BBF-4F96-993D-A21334FAC1B7}">
      <dsp:nvSpPr>
        <dsp:cNvPr id="0" name=""/>
        <dsp:cNvSpPr/>
      </dsp:nvSpPr>
      <dsp:spPr>
        <a:xfrm>
          <a:off x="9267277" y="2604691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65853" y="2604691"/>
        <a:ext cx="485410" cy="664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E66AB-5A96-4AA8-972D-50FBBE349D30}">
      <dsp:nvSpPr>
        <dsp:cNvPr id="0" name=""/>
        <dsp:cNvSpPr/>
      </dsp:nvSpPr>
      <dsp:spPr>
        <a:xfrm>
          <a:off x="3746" y="14422"/>
          <a:ext cx="2252871" cy="901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Palatino Linotype"/>
              <a:ea typeface="+mn-ea"/>
              <a:cs typeface="+mn-cs"/>
            </a:rPr>
            <a:t>Property  Details</a:t>
          </a:r>
        </a:p>
      </dsp:txBody>
      <dsp:txXfrm>
        <a:off x="3746" y="14422"/>
        <a:ext cx="2252871" cy="901148"/>
      </dsp:txXfrm>
    </dsp:sp>
    <dsp:sp modelId="{81BD6BD2-21F0-4782-AF36-B4EDB1C47FBA}">
      <dsp:nvSpPr>
        <dsp:cNvPr id="0" name=""/>
        <dsp:cNvSpPr/>
      </dsp:nvSpPr>
      <dsp:spPr>
        <a:xfrm>
          <a:off x="3746" y="915570"/>
          <a:ext cx="2252871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ID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Address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Description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Type, etc.</a:t>
          </a:r>
        </a:p>
      </dsp:txBody>
      <dsp:txXfrm>
        <a:off x="3746" y="915570"/>
        <a:ext cx="2252871" cy="2854800"/>
      </dsp:txXfrm>
    </dsp:sp>
    <dsp:sp modelId="{F4FB45A4-2AD4-4F58-8BA0-9007987DE5F1}">
      <dsp:nvSpPr>
        <dsp:cNvPr id="0" name=""/>
        <dsp:cNvSpPr/>
      </dsp:nvSpPr>
      <dsp:spPr>
        <a:xfrm>
          <a:off x="2572020" y="14422"/>
          <a:ext cx="2252871" cy="901148"/>
        </a:xfrm>
        <a:prstGeom prst="rect">
          <a:avLst/>
        </a:prstGeom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Location Info</a:t>
          </a:r>
        </a:p>
      </dsp:txBody>
      <dsp:txXfrm>
        <a:off x="2572020" y="14422"/>
        <a:ext cx="2252871" cy="901148"/>
      </dsp:txXfrm>
    </dsp:sp>
    <dsp:sp modelId="{4107A50D-AA57-46D5-8210-74DB9EAAE8C5}">
      <dsp:nvSpPr>
        <dsp:cNvPr id="0" name=""/>
        <dsp:cNvSpPr/>
      </dsp:nvSpPr>
      <dsp:spPr>
        <a:xfrm>
          <a:off x="2572020" y="915570"/>
          <a:ext cx="2252871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Aptos Display" panose="02110004020202020204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City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Zip-code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endParaRPr lang="en-US" sz="2700" kern="1200" dirty="0">
            <a:latin typeface="Aptos Display" panose="02110004020202020204"/>
            <a:ea typeface="Calibri"/>
            <a:cs typeface="Calibri"/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Latitude</a:t>
          </a: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endParaRPr lang="en-US" sz="2700" kern="1200" dirty="0">
            <a:latin typeface="Aptos Display" panose="02110004020202020204"/>
            <a:ea typeface="Calibri"/>
            <a:cs typeface="Calibri"/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Longitude</a:t>
          </a:r>
        </a:p>
      </dsp:txBody>
      <dsp:txXfrm>
        <a:off x="2572020" y="915570"/>
        <a:ext cx="2252871" cy="2854800"/>
      </dsp:txXfrm>
    </dsp:sp>
    <dsp:sp modelId="{A8BA0100-4F22-4F0E-BAD0-156E85A97922}">
      <dsp:nvSpPr>
        <dsp:cNvPr id="0" name=""/>
        <dsp:cNvSpPr/>
      </dsp:nvSpPr>
      <dsp:spPr>
        <a:xfrm>
          <a:off x="5140293" y="14422"/>
          <a:ext cx="2252871" cy="901148"/>
        </a:xfrm>
        <a:prstGeom prst="rect">
          <a:avLst/>
        </a:prstGeom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Property Features</a:t>
          </a:r>
        </a:p>
      </dsp:txBody>
      <dsp:txXfrm>
        <a:off x="5140293" y="14422"/>
        <a:ext cx="2252871" cy="901148"/>
      </dsp:txXfrm>
    </dsp:sp>
    <dsp:sp modelId="{3350765B-CD1F-401C-BCEB-7D4608BE9C87}">
      <dsp:nvSpPr>
        <dsp:cNvPr id="0" name=""/>
        <dsp:cNvSpPr/>
      </dsp:nvSpPr>
      <dsp:spPr>
        <a:xfrm>
          <a:off x="5140293" y="915570"/>
          <a:ext cx="2252871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Bedrooms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Bathrooms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Parking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Lot size, etc.</a:t>
          </a:r>
        </a:p>
      </dsp:txBody>
      <dsp:txXfrm>
        <a:off x="5140293" y="915570"/>
        <a:ext cx="2252871" cy="2854800"/>
      </dsp:txXfrm>
    </dsp:sp>
    <dsp:sp modelId="{70CCE126-EFA3-400B-9FEA-605615899E71}">
      <dsp:nvSpPr>
        <dsp:cNvPr id="0" name=""/>
        <dsp:cNvSpPr/>
      </dsp:nvSpPr>
      <dsp:spPr>
        <a:xfrm>
          <a:off x="7708566" y="14422"/>
          <a:ext cx="2252871" cy="901148"/>
        </a:xfrm>
        <a:prstGeom prst="rect">
          <a:avLst/>
        </a:prstGeom>
        <a:solidFill>
          <a:srgbClr val="2F5897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2F5897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Palatino Linotype"/>
              <a:ea typeface="+mn-ea"/>
              <a:cs typeface="+mn-cs"/>
            </a:rPr>
            <a:t> Nearby Amenities</a:t>
          </a:r>
        </a:p>
      </dsp:txBody>
      <dsp:txXfrm>
        <a:off x="7708566" y="14422"/>
        <a:ext cx="2252871" cy="901148"/>
      </dsp:txXfrm>
    </dsp:sp>
    <dsp:sp modelId="{303ACAE2-2E92-4C16-80D4-59EE4EEA91A9}">
      <dsp:nvSpPr>
        <dsp:cNvPr id="0" name=""/>
        <dsp:cNvSpPr/>
      </dsp:nvSpPr>
      <dsp:spPr>
        <a:xfrm>
          <a:off x="7708566" y="915570"/>
          <a:ext cx="2252871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Calibri"/>
              <a:ea typeface="Calibri"/>
              <a:cs typeface="Calibri"/>
            </a:rPr>
            <a:t> </a:t>
          </a: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Schools  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black"/>
              </a:solidFill>
              <a:latin typeface="Palatino Linotype"/>
              <a:ea typeface="+mn-ea"/>
              <a:cs typeface="+mn-cs"/>
            </a:rPr>
            <a:t> Community features</a:t>
          </a:r>
        </a:p>
      </dsp:txBody>
      <dsp:txXfrm>
        <a:off x="7708566" y="915570"/>
        <a:ext cx="2252871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FAAC5-F018-4389-BCEA-B2848702CD94}">
      <dsp:nvSpPr>
        <dsp:cNvPr id="0" name=""/>
        <dsp:cNvSpPr/>
      </dsp:nvSpPr>
      <dsp:spPr>
        <a:xfrm>
          <a:off x="4839444" y="1274"/>
          <a:ext cx="1293911" cy="8410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</a:t>
          </a:r>
          <a:r>
            <a:rPr lang="en-US" sz="1400" kern="1200" dirty="0">
              <a:latin typeface="Aptos Display" panose="02110004020202020204"/>
            </a:rPr>
            <a:t>Collection and Ingestion</a:t>
          </a:r>
          <a:endParaRPr lang="en-US" sz="1400" kern="1200" dirty="0"/>
        </a:p>
      </dsp:txBody>
      <dsp:txXfrm>
        <a:off x="4880500" y="42330"/>
        <a:ext cx="1211799" cy="758930"/>
      </dsp:txXfrm>
    </dsp:sp>
    <dsp:sp modelId="{FF5510A9-955B-494B-A984-02C57CDAAEEC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2791739" y="172996"/>
              </a:moveTo>
              <a:arcTo wR="1981921" hR="1981921" stAng="17647024" swAng="92433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38386-52C6-4E66-85DA-0DC38E31F981}">
      <dsp:nvSpPr>
        <dsp:cNvPr id="0" name=""/>
        <dsp:cNvSpPr/>
      </dsp:nvSpPr>
      <dsp:spPr>
        <a:xfrm>
          <a:off x="6555838" y="992235"/>
          <a:ext cx="1293911" cy="8410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Display" panose="02110004020202020204"/>
            </a:rPr>
            <a:t>Data Preprocessing and Cleaning</a:t>
          </a:r>
        </a:p>
      </dsp:txBody>
      <dsp:txXfrm>
        <a:off x="6596894" y="1033291"/>
        <a:ext cx="1211799" cy="758930"/>
      </dsp:txXfrm>
    </dsp:sp>
    <dsp:sp modelId="{019314AD-FB82-4A24-A735-7B91D4C96250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3932939" y="1633296"/>
              </a:moveTo>
              <a:arcTo wR="1981921" hR="1981921" stAng="20992129" swAng="121574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AC14D-A1A0-4B28-B989-D045BE65BE27}">
      <dsp:nvSpPr>
        <dsp:cNvPr id="0" name=""/>
        <dsp:cNvSpPr/>
      </dsp:nvSpPr>
      <dsp:spPr>
        <a:xfrm>
          <a:off x="6555838" y="2974156"/>
          <a:ext cx="1293911" cy="8410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Display" panose="02110004020202020204"/>
            </a:rPr>
            <a:t>Data Partition &amp; Storage</a:t>
          </a:r>
        </a:p>
      </dsp:txBody>
      <dsp:txXfrm>
        <a:off x="6596894" y="3015212"/>
        <a:ext cx="1211799" cy="758930"/>
      </dsp:txXfrm>
    </dsp:sp>
    <dsp:sp modelId="{3747A107-8938-44ED-B1AD-E0FF74DCCEBD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3243182" y="3510722"/>
              </a:moveTo>
              <a:arcTo wR="1981921" hR="1981921" stAng="3028642" swAng="924334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1114D-EB36-44CF-983C-A024B79C2A7D}">
      <dsp:nvSpPr>
        <dsp:cNvPr id="0" name=""/>
        <dsp:cNvSpPr/>
      </dsp:nvSpPr>
      <dsp:spPr>
        <a:xfrm>
          <a:off x="4839444" y="3965117"/>
          <a:ext cx="1293911" cy="8410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ptos Display" panose="02110004020202020204"/>
            </a:rPr>
            <a:t>MapReduce Processing</a:t>
          </a:r>
          <a:endParaRPr lang="en-US" sz="1400" kern="1200" dirty="0"/>
        </a:p>
      </dsp:txBody>
      <dsp:txXfrm>
        <a:off x="4880500" y="4006173"/>
        <a:ext cx="1211799" cy="758930"/>
      </dsp:txXfrm>
    </dsp:sp>
    <dsp:sp modelId="{4C01D0B3-7DF4-4C71-AC01-9FEC2D9432F2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1172103" y="3790845"/>
              </a:moveTo>
              <a:arcTo wR="1981921" hR="1981921" stAng="6847024" swAng="92433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78B9B-5A31-49C5-9F16-6AB64B10E467}">
      <dsp:nvSpPr>
        <dsp:cNvPr id="0" name=""/>
        <dsp:cNvSpPr/>
      </dsp:nvSpPr>
      <dsp:spPr>
        <a:xfrm>
          <a:off x="3123049" y="2974156"/>
          <a:ext cx="1293911" cy="8410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Data </a:t>
          </a:r>
          <a:r>
            <a:rPr lang="en-US" sz="1400" kern="1200" dirty="0">
              <a:solidFill>
                <a:schemeClr val="bg1"/>
              </a:solidFill>
              <a:latin typeface="Aptos Display" panose="02110004020202020204"/>
            </a:rPr>
            <a:t>Analysis &amp; </a:t>
          </a: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Trend Identification</a:t>
          </a:r>
        </a:p>
      </dsp:txBody>
      <dsp:txXfrm>
        <a:off x="3164105" y="3015212"/>
        <a:ext cx="1211799" cy="758930"/>
      </dsp:txXfrm>
    </dsp:sp>
    <dsp:sp modelId="{3050043E-06A8-4A71-B91E-5E287C6B820E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30902" y="2330546"/>
              </a:moveTo>
              <a:arcTo wR="1981921" hR="1981921" stAng="10192129" swAng="1215743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77DFD-F45F-420E-80A2-74D54CE89CBF}">
      <dsp:nvSpPr>
        <dsp:cNvPr id="0" name=""/>
        <dsp:cNvSpPr/>
      </dsp:nvSpPr>
      <dsp:spPr>
        <a:xfrm>
          <a:off x="3123049" y="992235"/>
          <a:ext cx="1293911" cy="8410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r>
            <a:rPr lang="en-US" sz="1400" kern="1200" dirty="0">
              <a:latin typeface="Aptos Display" panose="02110004020202020204"/>
            </a:rPr>
            <a:t>Data Visualization &amp; Reporting.</a:t>
          </a:r>
          <a:endParaRPr lang="en-US" sz="1400" kern="1200" dirty="0"/>
        </a:p>
      </dsp:txBody>
      <dsp:txXfrm>
        <a:off x="3164105" y="1033291"/>
        <a:ext cx="1211799" cy="758930"/>
      </dsp:txXfrm>
    </dsp:sp>
    <dsp:sp modelId="{E6969BE4-5183-4956-8395-32BAE90E1129}">
      <dsp:nvSpPr>
        <dsp:cNvPr id="0" name=""/>
        <dsp:cNvSpPr/>
      </dsp:nvSpPr>
      <dsp:spPr>
        <a:xfrm>
          <a:off x="3504478" y="421796"/>
          <a:ext cx="3963842" cy="3963842"/>
        </a:xfrm>
        <a:custGeom>
          <a:avLst/>
          <a:gdLst/>
          <a:ahLst/>
          <a:cxnLst/>
          <a:rect l="0" t="0" r="0" b="0"/>
          <a:pathLst>
            <a:path>
              <a:moveTo>
                <a:pt x="720660" y="453120"/>
              </a:moveTo>
              <a:arcTo wR="1981921" hR="1981921" stAng="13828642" swAng="92433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6B538-BAED-4903-B21C-29ED98CD2BEE}">
      <dsp:nvSpPr>
        <dsp:cNvPr id="0" name=""/>
        <dsp:cNvSpPr/>
      </dsp:nvSpPr>
      <dsp:spPr>
        <a:xfrm>
          <a:off x="0" y="593841"/>
          <a:ext cx="109728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16C0F-EE30-44D2-A277-E73057BB0AF0}">
      <dsp:nvSpPr>
        <dsp:cNvPr id="0" name=""/>
        <dsp:cNvSpPr/>
      </dsp:nvSpPr>
      <dsp:spPr>
        <a:xfrm>
          <a:off x="548640" y="106761"/>
          <a:ext cx="768096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Docker</a:t>
          </a:r>
          <a:br>
            <a:rPr lang="en-US" sz="3300" kern="1200"/>
          </a:br>
          <a:r>
            <a:rPr lang="en-US" sz="3300" kern="1200"/>
            <a:t>Vitrual box </a:t>
          </a:r>
          <a:endParaRPr lang="en-IN" sz="3300" kern="1200"/>
        </a:p>
      </dsp:txBody>
      <dsp:txXfrm>
        <a:off x="596195" y="154316"/>
        <a:ext cx="7585850" cy="879050"/>
      </dsp:txXfrm>
    </dsp:sp>
    <dsp:sp modelId="{E36DB331-7861-42C9-9130-E230E7FB1D30}">
      <dsp:nvSpPr>
        <dsp:cNvPr id="0" name=""/>
        <dsp:cNvSpPr/>
      </dsp:nvSpPr>
      <dsp:spPr>
        <a:xfrm>
          <a:off x="0" y="2090721"/>
          <a:ext cx="109728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A636B-8D5E-4400-8CBB-836B43B9A8D0}">
      <dsp:nvSpPr>
        <dsp:cNvPr id="0" name=""/>
        <dsp:cNvSpPr/>
      </dsp:nvSpPr>
      <dsp:spPr>
        <a:xfrm>
          <a:off x="548640" y="1603641"/>
          <a:ext cx="768096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Using  physical cluster of machines </a:t>
          </a:r>
          <a:endParaRPr lang="en-IN" sz="3300" kern="1200"/>
        </a:p>
      </dsp:txBody>
      <dsp:txXfrm>
        <a:off x="596195" y="1651196"/>
        <a:ext cx="7585850" cy="879050"/>
      </dsp:txXfrm>
    </dsp:sp>
    <dsp:sp modelId="{8C6B5E72-D786-4C5F-8FF8-6E4F5F3C9E00}">
      <dsp:nvSpPr>
        <dsp:cNvPr id="0" name=""/>
        <dsp:cNvSpPr/>
      </dsp:nvSpPr>
      <dsp:spPr>
        <a:xfrm>
          <a:off x="0" y="3587601"/>
          <a:ext cx="109728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9EE34-DA2B-421C-898D-09B08CAD79D3}">
      <dsp:nvSpPr>
        <dsp:cNvPr id="0" name=""/>
        <dsp:cNvSpPr/>
      </dsp:nvSpPr>
      <dsp:spPr>
        <a:xfrm>
          <a:off x="548640" y="3100521"/>
          <a:ext cx="768096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Single Machine Multi-Instance Setup</a:t>
          </a:r>
          <a:endParaRPr lang="en-IN" sz="3300" kern="1200"/>
        </a:p>
      </dsp:txBody>
      <dsp:txXfrm>
        <a:off x="596195" y="3148076"/>
        <a:ext cx="758585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9:21:45.5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9:29:38.56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0,'1115'0'0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9:29:42.90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0,'1649'90'0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7T19:29:50.76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404 182,'7'-1,"-1"0,1 0,-1-1,1 0,-1 0,9-4,19-6,85-5,-78 13,52-12,62-11,-47 10,58-3,-85 12,20-13,-72 14,-1 1,36-2,413 4,-242 7,-198-4,-17 0,0 0,0 2,24 2,-40-2,0-1,-1 1,1 0,0 0,-1 0,0 0,1 1,-1-1,0 1,1 0,-1 0,0 0,0 0,-1 1,1-1,0 1,-1 0,1 0,-1 0,0 0,0 0,0 0,1 4,-2-5,-1 0,1 0,0 0,-1-1,0 1,1 0,-1 0,0 0,0 0,0 0,0 0,-1 0,1 0,0 0,-1 0,1-1,-1 1,0 0,0 0,0 0,1-1,-2 1,-1 2,0-1,0 0,0 0,-1-1,1 0,-1 1,0-1,1-1,-1 1,0 0,-6 1,-10 1,1 0,0-1,-32 0,-366-5,153-1,-1249 3,1474 7,31 1,25 3,0-5,0-2,1-1,33 3,8 2,57 9,164 5,121-22,-168-3,-190 3,-4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030CE-E2C7-4D5B-81F4-9A915116834F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4A69C-F4B0-4359-95D9-9301AF510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4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8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2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7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4A69C-F4B0-4359-95D9-9301AF5108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4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6">
                <a:lumMod val="5000"/>
                <a:lumOff val="95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764DE79-268F-4C1A-8933-263129D2AF9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ambilla.wordpress.com/geographic-themes/urban-environments/building-sustainable-urban-systems-for-the-futur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works.lib.csusb.edu/cgi/viewcontent.cgi?article=2750&amp;context=etd-project&amp;httpsredir=1&amp;referer=" TargetMode="External"/><Relationship Id="rId2" Type="http://schemas.openxmlformats.org/officeDocument/2006/relationships/hyperlink" Target="https://www.kaggle.com/datasets/ericpierce/austinhousingprice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colninst.edu/publications/working-papers/persistent-decline-urban-densities" TargetMode="External"/><Relationship Id="rId4" Type="http://schemas.openxmlformats.org/officeDocument/2006/relationships/hyperlink" Target="https://unhabitat.org/world-cities-report-2020-the-value-of-sustainable-urbanizatio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 World Cities Day how to balance urban growth and equity | World Economic  Forum">
            <a:extLst>
              <a:ext uri="{FF2B5EF4-FFF2-40B4-BE49-F238E27FC236}">
                <a16:creationId xmlns:a16="http://schemas.microsoft.com/office/drawing/2014/main" id="{20787D43-A723-1F6E-F05E-66BB6756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0" r="-3" b="-3"/>
          <a:stretch/>
        </p:blipFill>
        <p:spPr bwMode="auto">
          <a:xfrm>
            <a:off x="20" y="-245534"/>
            <a:ext cx="12191980" cy="6857999"/>
          </a:xfrm>
          <a:prstGeom prst="rect">
            <a:avLst/>
          </a:prstGeom>
          <a:solidFill>
            <a:srgbClr val="11423C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54B617-8BD1-FD5B-8F75-12EED0C0A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917" y="68732"/>
            <a:ext cx="10962166" cy="3794607"/>
          </a:xfrm>
        </p:spPr>
        <p:txBody>
          <a:bodyPr>
            <a:noAutofit/>
          </a:bodyPr>
          <a:lstStyle/>
          <a:p>
            <a:r>
              <a:rPr lang="en-US" sz="4800" b="1" dirty="0"/>
              <a:t>Urban Development and Sustainability: Exploring Housing, Urbanization, and City Planning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CDD0C-E86E-B91D-FB1D-8233F70C1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227" y="3863339"/>
            <a:ext cx="5261546" cy="25906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DASC 5433 – BIG DATA</a:t>
            </a:r>
          </a:p>
          <a:p>
            <a:endParaRPr lang="en-IN" sz="2000" b="1" dirty="0">
              <a:latin typeface="Times New Roman"/>
              <a:cs typeface="Times New Roman"/>
            </a:endParaRPr>
          </a:p>
          <a:p>
            <a:r>
              <a:rPr lang="en-IN" sz="2000" b="1" dirty="0">
                <a:latin typeface="Times New Roman"/>
                <a:cs typeface="Times New Roman"/>
              </a:rPr>
              <a:t>Presented by</a:t>
            </a:r>
          </a:p>
          <a:p>
            <a:r>
              <a:rPr lang="en-IN" sz="2000" b="1" dirty="0">
                <a:latin typeface="Times New Roman"/>
                <a:cs typeface="Times New Roman"/>
              </a:rPr>
              <a:t>Mohammed Zain Badal </a:t>
            </a:r>
          </a:p>
          <a:p>
            <a:r>
              <a:rPr lang="en-IN" sz="2000" b="1" dirty="0">
                <a:latin typeface="Times New Roman"/>
                <a:cs typeface="Times New Roman"/>
              </a:rPr>
              <a:t>Naga Nikhitha Kondamuri</a:t>
            </a:r>
          </a:p>
          <a:p>
            <a:r>
              <a:rPr lang="en-IN" sz="2000" b="1" dirty="0">
                <a:latin typeface="Times New Roman"/>
                <a:cs typeface="Times New Roman"/>
              </a:rPr>
              <a:t>Pratyusha Gadasanthala </a:t>
            </a:r>
          </a:p>
          <a:p>
            <a:r>
              <a:rPr lang="en-I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Praneetha Bhattu</a:t>
            </a:r>
            <a:endParaRPr lang="en-US" sz="2000" b="1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95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17CB-5E3B-882F-CF3E-554F38ED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Data Standardization and Cleaning </a:t>
            </a:r>
            <a:br>
              <a:rPr lang="en-IN" sz="4400" b="1" dirty="0"/>
            </a:br>
            <a:endParaRPr lang="en-IN" sz="4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2FEF9-B09E-0D5E-D028-BE2DEDFE8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317" y="1089859"/>
            <a:ext cx="3715268" cy="2505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DD9B-E730-C87D-8B78-F7866D87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4" t="6372" b="26021"/>
          <a:stretch/>
        </p:blipFill>
        <p:spPr>
          <a:xfrm>
            <a:off x="6096000" y="942423"/>
            <a:ext cx="4203677" cy="280029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0FFE81B-34B3-6129-3C7F-8D4C92F1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0" y="3890154"/>
            <a:ext cx="7515328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513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23A2-6290-FBE1-1DB0-FE12C702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Outlier detection </a:t>
            </a:r>
            <a:endParaRPr lang="en-IN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4CA6B79-4D27-C770-12CD-E3F565534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52671"/>
            <a:ext cx="10972800" cy="3621022"/>
          </a:xfrm>
          <a:noFill/>
        </p:spPr>
      </p:pic>
    </p:spTree>
    <p:extLst>
      <p:ext uri="{BB962C8B-B14F-4D97-AF65-F5344CB8AC3E}">
        <p14:creationId xmlns:p14="http://schemas.microsoft.com/office/powerpoint/2010/main" val="3117028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BF54-B842-9456-FEF6-BAFDB4AE4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873"/>
            <a:ext cx="10972800" cy="1600200"/>
          </a:xfrm>
        </p:spPr>
        <p:txBody>
          <a:bodyPr/>
          <a:lstStyle/>
          <a:p>
            <a:r>
              <a:rPr lang="en-US" b="1" dirty="0"/>
              <a:t>Feature Engineering</a:t>
            </a:r>
            <a:br>
              <a:rPr lang="en-IN" b="1" dirty="0"/>
            </a:b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680A9-1127-2A15-D95A-D3054832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819" y="1222224"/>
            <a:ext cx="6582694" cy="8478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F15E4-0DCF-15D8-E666-6080DBD150F2}"/>
              </a:ext>
            </a:extLst>
          </p:cNvPr>
          <p:cNvSpPr txBox="1"/>
          <p:nvPr/>
        </p:nvSpPr>
        <p:spPr>
          <a:xfrm>
            <a:off x="352926" y="1276813"/>
            <a:ext cx="329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new features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4756F-030B-60E6-8926-52712D9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819" y="2459689"/>
            <a:ext cx="6220693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0C014-99CE-9B8A-AA28-B5EF2F716D00}"/>
              </a:ext>
            </a:extLst>
          </p:cNvPr>
          <p:cNvSpPr txBox="1"/>
          <p:nvPr/>
        </p:nvSpPr>
        <p:spPr>
          <a:xfrm>
            <a:off x="352926" y="2557696"/>
            <a:ext cx="271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log transformations on price for scaling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A22D-7B2E-EC67-AA31-1EA58519D716}"/>
              </a:ext>
            </a:extLst>
          </p:cNvPr>
          <p:cNvSpPr txBox="1"/>
          <p:nvPr/>
        </p:nvSpPr>
        <p:spPr>
          <a:xfrm>
            <a:off x="352926" y="4523377"/>
            <a:ext cx="271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Max Scaling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C0E957-09A5-7BEC-F52E-68600F4D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819" y="4392577"/>
            <a:ext cx="7954485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8941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DB98-E284-21D3-3401-1176FA9B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37" y="89674"/>
            <a:ext cx="10972800" cy="16002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156082"/>
                </a:solidFill>
              </a:rPr>
              <a:t>Methodology</a:t>
            </a:r>
            <a:endParaRPr lang="en-US" sz="4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15D472-EAC5-9ECF-E1AB-91E3434F3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923469"/>
              </p:ext>
            </p:extLst>
          </p:nvPr>
        </p:nvGraphicFramePr>
        <p:xfrm>
          <a:off x="609600" y="1689874"/>
          <a:ext cx="10972800" cy="4807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5217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A22F-2911-418E-23C7-1C5D9ED8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Hadoop?</a:t>
            </a:r>
            <a:endParaRPr lang="en-IN" b="1" dirty="0"/>
          </a:p>
        </p:txBody>
      </p:sp>
      <p:pic>
        <p:nvPicPr>
          <p:cNvPr id="1026" name="Picture 2" descr="Big Data icon. Simple element from digital disruption collection. Filled Big  Data icon for templates, infographics and more Stock Vector Image &amp; Art -  Alamy">
            <a:extLst>
              <a:ext uri="{FF2B5EF4-FFF2-40B4-BE49-F238E27FC236}">
                <a16:creationId xmlns:a16="http://schemas.microsoft.com/office/drawing/2014/main" id="{6E4E9016-4E77-C2E8-DDDB-57D68583E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b="6642"/>
          <a:stretch/>
        </p:blipFill>
        <p:spPr bwMode="auto">
          <a:xfrm>
            <a:off x="1005839" y="1649389"/>
            <a:ext cx="2976562" cy="395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able - Free business icons">
            <a:extLst>
              <a:ext uri="{FF2B5EF4-FFF2-40B4-BE49-F238E27FC236}">
                <a16:creationId xmlns:a16="http://schemas.microsoft.com/office/drawing/2014/main" id="{C8652614-74B7-0AAB-1062-F8DBEF5C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23" y="1708665"/>
            <a:ext cx="3301176" cy="38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allel Processing icons for free ...">
            <a:extLst>
              <a:ext uri="{FF2B5EF4-FFF2-40B4-BE49-F238E27FC236}">
                <a16:creationId xmlns:a16="http://schemas.microsoft.com/office/drawing/2014/main" id="{2D6E1104-E584-0F48-1F3B-EAD1AAEC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503" y="1708664"/>
            <a:ext cx="2875450" cy="38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E404D-F42E-39B9-F104-8EA34FCDF4FB}"/>
              </a:ext>
            </a:extLst>
          </p:cNvPr>
          <p:cNvSpPr txBox="1"/>
          <p:nvPr/>
        </p:nvSpPr>
        <p:spPr>
          <a:xfrm>
            <a:off x="1402849" y="5724654"/>
            <a:ext cx="257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 for Big data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2E979-AA9F-98D0-B07D-0B285DDDC573}"/>
              </a:ext>
            </a:extLst>
          </p:cNvPr>
          <p:cNvSpPr txBox="1"/>
          <p:nvPr/>
        </p:nvSpPr>
        <p:spPr>
          <a:xfrm>
            <a:off x="5161601" y="5724654"/>
            <a:ext cx="266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Scalable framework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C96FE-8824-CFF5-CEC6-F4C2A6118DCE}"/>
              </a:ext>
            </a:extLst>
          </p:cNvPr>
          <p:cNvSpPr txBox="1"/>
          <p:nvPr/>
        </p:nvSpPr>
        <p:spPr>
          <a:xfrm>
            <a:off x="9261114" y="5726133"/>
            <a:ext cx="231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Parallel Processing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19BBB-B8EC-8A3C-E8A1-F6AFDB4AF1EF}"/>
              </a:ext>
            </a:extLst>
          </p:cNvPr>
          <p:cNvSpPr txBox="1"/>
          <p:nvPr/>
        </p:nvSpPr>
        <p:spPr>
          <a:xfrm>
            <a:off x="5385250" y="6642556"/>
            <a:ext cx="2579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https://www.flaticon.com/free-icon/scalable_4730219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DC872-83B6-A876-73CA-DFB126F267B8}"/>
              </a:ext>
            </a:extLst>
          </p:cNvPr>
          <p:cNvSpPr txBox="1"/>
          <p:nvPr/>
        </p:nvSpPr>
        <p:spPr>
          <a:xfrm>
            <a:off x="0" y="6520570"/>
            <a:ext cx="480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https://www.alamy.com/big-data-icon-simple-element-from-digital-disruption-collection-filled-big-data-icon-for-templates-infographics-and-more-image347920160.html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79EB9-C5AF-9810-BFA3-355246CDE8C2}"/>
              </a:ext>
            </a:extLst>
          </p:cNvPr>
          <p:cNvSpPr txBox="1"/>
          <p:nvPr/>
        </p:nvSpPr>
        <p:spPr>
          <a:xfrm>
            <a:off x="9523203" y="6596389"/>
            <a:ext cx="2494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https://www.freepik.com/icons/parallel-processing</a:t>
            </a:r>
          </a:p>
        </p:txBody>
      </p:sp>
    </p:spTree>
    <p:extLst>
      <p:ext uri="{BB962C8B-B14F-4D97-AF65-F5344CB8AC3E}">
        <p14:creationId xmlns:p14="http://schemas.microsoft.com/office/powerpoint/2010/main" val="413534032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7805-6090-97DF-D0E0-A56E722B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solidFill>
                  <a:srgbClr val="156082"/>
                </a:solidFill>
              </a:rPr>
              <a:t>MapReduce Processing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B9BE2-93DD-6391-C56F-8B4188AE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7" y="3091397"/>
            <a:ext cx="4201023" cy="16002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18760A-567D-83AC-F238-28EBF205B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90" y="1687503"/>
            <a:ext cx="7429244" cy="48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370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AC61F78-FE79-272A-0873-71EE09D1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City-Wise Average House Price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D8C718A-A519-E270-8E17-91B29565E5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665" y="2212849"/>
            <a:ext cx="5651659" cy="445992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Mapper Function: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Input: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Processes real estate records </a:t>
            </a:r>
          </a:p>
          <a:p>
            <a:pPr marL="0">
              <a:lnSpc>
                <a:spcPct val="9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city names –(City) </a:t>
            </a:r>
          </a:p>
          <a:p>
            <a:pPr marL="0">
              <a:lnSpc>
                <a:spcPct val="9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prices –(latest price)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Output – Key-Value Pairs: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Key: City name –(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Eg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Austin)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Value: House Price (latest price ) for aggregation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Reducer Function: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Input: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Receives city-wise grouped prices emitted by the mapper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Output: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Calculates the average house price for each city.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098" name="Picture 26" descr="India's home prices expected to increase by 7% over the next two years;  here's what experts have to say | India Business News - Times of India">
            <a:extLst>
              <a:ext uri="{FF2B5EF4-FFF2-40B4-BE49-F238E27FC236}">
                <a16:creationId xmlns:a16="http://schemas.microsoft.com/office/drawing/2014/main" id="{769A36E0-FBAD-F45F-EAC2-548149A9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5753" y="2212849"/>
            <a:ext cx="5217582" cy="391318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611633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434E-6644-6965-B624-C536C9D7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for city –latest price 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70906-E018-12F6-5161-58B5AB59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154"/>
          <a:stretch/>
        </p:blipFill>
        <p:spPr>
          <a:xfrm>
            <a:off x="1106905" y="1600200"/>
            <a:ext cx="3566716" cy="494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CF8B3-7708-B70B-6BA3-17D1215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33" y="1993762"/>
            <a:ext cx="7038291" cy="39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06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94A2-4189-AF1E-F19C-37BFC33FB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Year-wise House Sales and Average Price</a:t>
            </a:r>
          </a:p>
        </p:txBody>
      </p:sp>
      <p:pic>
        <p:nvPicPr>
          <p:cNvPr id="1026" name="Picture 2" descr="For Sale Real Estate Sign In Front of House. For Sale Real Estate Sign In Front of House. A property release is not needed - this is a 3D rendering. house for sale stock pictures, royalty-free photos &amp; images">
            <a:extLst>
              <a:ext uri="{FF2B5EF4-FFF2-40B4-BE49-F238E27FC236}">
                <a16:creationId xmlns:a16="http://schemas.microsoft.com/office/drawing/2014/main" id="{E4D63259-36FB-FA4A-4822-49CEA1B8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0" y="2079467"/>
            <a:ext cx="5384800" cy="35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3D6D5-769F-5A70-4A91-A57B5A1641A5}"/>
              </a:ext>
            </a:extLst>
          </p:cNvPr>
          <p:cNvSpPr txBox="1"/>
          <p:nvPr/>
        </p:nvSpPr>
        <p:spPr>
          <a:xfrm>
            <a:off x="808736" y="1876647"/>
            <a:ext cx="5388864" cy="4526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sz="2000" b="1"/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  <a:lvl6pPr marL="25146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7pPr>
            <a:lvl8pPr marL="34290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9pPr>
          </a:lstStyle>
          <a:p>
            <a:r>
              <a:rPr lang="en-US" sz="1800" dirty="0"/>
              <a:t>Mapper Function:</a:t>
            </a:r>
          </a:p>
          <a:p>
            <a:r>
              <a:rPr lang="en-US" sz="1800" dirty="0"/>
              <a:t>Input: </a:t>
            </a:r>
            <a:r>
              <a:rPr lang="en-US" sz="1800" b="0" dirty="0"/>
              <a:t>Processes real estate records </a:t>
            </a:r>
          </a:p>
          <a:p>
            <a:r>
              <a:rPr lang="en-US" sz="1800" b="0" dirty="0"/>
              <a:t> year of sale – (</a:t>
            </a:r>
            <a:r>
              <a:rPr lang="en-US" sz="1800" b="0" dirty="0" err="1"/>
              <a:t>latest_saleyear</a:t>
            </a:r>
            <a:r>
              <a:rPr lang="en-US" sz="1800" b="0" dirty="0"/>
              <a:t>) </a:t>
            </a:r>
          </a:p>
          <a:p>
            <a:r>
              <a:rPr lang="en-US" sz="1800" b="0" dirty="0"/>
              <a:t> sale price – (</a:t>
            </a:r>
            <a:r>
              <a:rPr lang="en-US" sz="1800" b="0" dirty="0" err="1"/>
              <a:t>latestPrice</a:t>
            </a:r>
            <a:r>
              <a:rPr lang="en-US" sz="1800" b="0" dirty="0"/>
              <a:t>)</a:t>
            </a:r>
          </a:p>
          <a:p>
            <a:r>
              <a:rPr lang="en-US" sz="1800" dirty="0"/>
              <a:t>Output – Key-Value Pairs:</a:t>
            </a:r>
            <a:br>
              <a:rPr lang="en-US" sz="1800" dirty="0"/>
            </a:br>
            <a:r>
              <a:rPr lang="en-US" sz="1800" b="0" dirty="0"/>
              <a:t>Key: Year of Sale – (e.g., 2020)</a:t>
            </a:r>
            <a:br>
              <a:rPr lang="en-US" sz="1800" b="0" dirty="0"/>
            </a:br>
            <a:r>
              <a:rPr lang="en-US" sz="1800" b="0" dirty="0"/>
              <a:t>Value: House Price (</a:t>
            </a:r>
            <a:r>
              <a:rPr lang="en-US" sz="1800" b="0" dirty="0" err="1"/>
              <a:t>latest_Price</a:t>
            </a:r>
            <a:r>
              <a:rPr lang="en-US" sz="1800" b="0" dirty="0"/>
              <a:t>) for aggregation</a:t>
            </a:r>
          </a:p>
          <a:p>
            <a:endParaRPr lang="en-US" sz="1800" dirty="0"/>
          </a:p>
          <a:p>
            <a:r>
              <a:rPr lang="en-US" sz="1800" dirty="0"/>
              <a:t>Reducer Function:</a:t>
            </a:r>
          </a:p>
          <a:p>
            <a:r>
              <a:rPr lang="en-US" sz="1800" dirty="0"/>
              <a:t>Input: </a:t>
            </a:r>
            <a:r>
              <a:rPr lang="en-US" sz="1800" b="0" dirty="0"/>
              <a:t>Receives year-wise grouped house prices emitted by the mapper</a:t>
            </a:r>
          </a:p>
          <a:p>
            <a:r>
              <a:rPr lang="en-US" sz="1800" dirty="0"/>
              <a:t>Output: </a:t>
            </a:r>
            <a:r>
              <a:rPr lang="en-US" sz="1800" b="0" dirty="0"/>
              <a:t>Calculates the total number of houses sold and the average house price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265568427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5B3-BF8E-3EDC-9C20-54C84C8C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dirty="0"/>
              <a:t>Output for year -wise sales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9C12C-1D81-B959-7034-40EB9B469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321"/>
          <a:stretch/>
        </p:blipFill>
        <p:spPr>
          <a:xfrm>
            <a:off x="379638" y="1776663"/>
            <a:ext cx="4449035" cy="47512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8F0469-F806-5137-0817-CAE5FFF7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12" y="2078832"/>
            <a:ext cx="6804137" cy="33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2825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8451-5C85-656D-7BC3-280A8D24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pic>
        <p:nvPicPr>
          <p:cNvPr id="5" name="Picture 2" descr="Smart Sustainable Cities - an overview | ScienceDirect Topics">
            <a:extLst>
              <a:ext uri="{FF2B5EF4-FFF2-40B4-BE49-F238E27FC236}">
                <a16:creationId xmlns:a16="http://schemas.microsoft.com/office/drawing/2014/main" id="{CA1F21B3-E7DA-E80B-E202-3D9D042C713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" y="1931933"/>
            <a:ext cx="5388864" cy="3862814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ow many people live in cities worldwide? I Infographic">
            <a:extLst>
              <a:ext uri="{FF2B5EF4-FFF2-40B4-BE49-F238E27FC236}">
                <a16:creationId xmlns:a16="http://schemas.microsoft.com/office/drawing/2014/main" id="{4113E92E-27C2-A0E7-5DFE-5F8D6F3398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0" b="19251"/>
          <a:stretch/>
        </p:blipFill>
        <p:spPr bwMode="auto">
          <a:xfrm>
            <a:off x="6197600" y="3043763"/>
            <a:ext cx="5384800" cy="163883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36CA5F-983A-7474-AA4D-89AE86B67723}"/>
              </a:ext>
            </a:extLst>
          </p:cNvPr>
          <p:cNvSpPr txBox="1"/>
          <p:nvPr/>
        </p:nvSpPr>
        <p:spPr>
          <a:xfrm>
            <a:off x="762886" y="5794747"/>
            <a:ext cx="6097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https://www.sciencedirect.com/topics/social-sciences/smart-sustainable-cities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F1FF4-F101-577A-CBDB-FCC53353A7D9}"/>
              </a:ext>
            </a:extLst>
          </p:cNvPr>
          <p:cNvSpPr txBox="1"/>
          <p:nvPr/>
        </p:nvSpPr>
        <p:spPr>
          <a:xfrm>
            <a:off x="10589358" y="4682600"/>
            <a:ext cx="126447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Population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499417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F512-3970-C580-944A-21D9C170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Home Type- Average House Price</a:t>
            </a:r>
            <a:endParaRPr lang="en-IN" b="1" dirty="0"/>
          </a:p>
        </p:txBody>
      </p:sp>
      <p:pic>
        <p:nvPicPr>
          <p:cNvPr id="3074" name="Picture 2" descr="Common Home Styles And Types Of Houses | Bankrate">
            <a:extLst>
              <a:ext uri="{FF2B5EF4-FFF2-40B4-BE49-F238E27FC236}">
                <a16:creationId xmlns:a16="http://schemas.microsoft.com/office/drawing/2014/main" id="{FA1FA514-1327-B47A-1865-8F9E42C8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0" y="2119854"/>
            <a:ext cx="5384800" cy="34866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FD8B-6A06-8808-ECEA-08E185DDA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95893"/>
            <a:ext cx="5828060" cy="452628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br>
              <a:rPr lang="en-IN" sz="1800" b="1" dirty="0">
                <a:solidFill>
                  <a:schemeClr val="tx1"/>
                </a:solidFill>
                <a:latin typeface="+mn-lt"/>
              </a:rPr>
            </a:br>
            <a:r>
              <a:rPr lang="en-IN" sz="1800" b="1" dirty="0">
                <a:solidFill>
                  <a:schemeClr val="tx1"/>
                </a:solidFill>
                <a:latin typeface="+mn-lt"/>
              </a:rPr>
              <a:t>Mapper Function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Input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Processes property records with: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Home Type (e.g., Apartment, Condo, Single Family)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Latest Price (house price in dollars)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Output – Key-Value Pairs: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Key: Home type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Value: House price 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Reducer Function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Input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Receives grouped prices and counts by home type.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Output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Calculates the average house price for each home type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C615D-811D-D495-A051-88B6665DD550}"/>
              </a:ext>
            </a:extLst>
          </p:cNvPr>
          <p:cNvSpPr txBox="1"/>
          <p:nvPr/>
        </p:nvSpPr>
        <p:spPr>
          <a:xfrm>
            <a:off x="9520989" y="6642556"/>
            <a:ext cx="3761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https://www.bankrate.com/real-estate/types-of-houses/</a:t>
            </a:r>
          </a:p>
        </p:txBody>
      </p:sp>
    </p:spTree>
    <p:extLst>
      <p:ext uri="{BB962C8B-B14F-4D97-AF65-F5344CB8AC3E}">
        <p14:creationId xmlns:p14="http://schemas.microsoft.com/office/powerpoint/2010/main" val="54587018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A2F4-97B0-721F-9F90-BD58243E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for home type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E0320-0312-743F-2099-64225D5E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59" y="2542437"/>
            <a:ext cx="4799714" cy="280049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D37D1-0A3B-1F6D-3AC0-54AC42FD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21" y="2283897"/>
            <a:ext cx="6600306" cy="32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923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E8E-ED8A-1E4A-18B0-78D75AC1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-465221"/>
            <a:ext cx="10972800" cy="1600200"/>
          </a:xfrm>
        </p:spPr>
        <p:txBody>
          <a:bodyPr/>
          <a:lstStyle/>
          <a:p>
            <a:r>
              <a:rPr lang="en-US" sz="4000" b="1" dirty="0"/>
              <a:t>Average Lot Size by Number of Bedrooms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C76D-6A27-5DC1-600B-EAE49144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60" y="1727790"/>
            <a:ext cx="5036661" cy="473643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Mapper Function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Input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Processes housing records containing: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Number of Bedrooms (number of bedrooms)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Lot Size </a:t>
            </a:r>
            <a:r>
              <a:rPr lang="en-IN" sz="1800" dirty="0" err="1">
                <a:solidFill>
                  <a:schemeClr val="tx1"/>
                </a:solidFill>
                <a:latin typeface="+mn-lt"/>
              </a:rPr>
              <a:t>Sq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 Ft (lot size in square feet)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Output – Key-Value Pairs: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Key: Number of bedrooms (e.g., 2, 3, 4, etc.)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Value: Lot size in square feet 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 Reducer Function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Input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Receives grouped lot sizes per bedroom count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chemeClr val="tx1"/>
                </a:solidFill>
                <a:latin typeface="+mn-lt"/>
              </a:rPr>
              <a:t>Output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: Computes the average lot size (in </a:t>
            </a:r>
            <a:r>
              <a:rPr lang="en-IN" sz="1800" dirty="0" err="1">
                <a:solidFill>
                  <a:schemeClr val="tx1"/>
                </a:solidFill>
                <a:latin typeface="+mn-lt"/>
              </a:rPr>
              <a:t>sq</a:t>
            </a:r>
            <a:r>
              <a:rPr lang="en-IN" sz="1800" dirty="0">
                <a:solidFill>
                  <a:schemeClr val="tx1"/>
                </a:solidFill>
                <a:latin typeface="+mn-lt"/>
              </a:rPr>
              <a:t> ft) for each bedroom category</a:t>
            </a:r>
          </a:p>
          <a:p>
            <a:pPr marL="0" indent="0">
              <a:lnSpc>
                <a:spcPct val="90000"/>
              </a:lnSpc>
              <a:buNone/>
            </a:pPr>
            <a:endParaRPr lang="en-IN" sz="1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The Median Lot Size in Every U.S. State in 2022">
            <a:extLst>
              <a:ext uri="{FF2B5EF4-FFF2-40B4-BE49-F238E27FC236}">
                <a16:creationId xmlns:a16="http://schemas.microsoft.com/office/drawing/2014/main" id="{9316E80C-7698-685C-FAB8-F55C18F2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76" y="2185238"/>
            <a:ext cx="6121159" cy="32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5626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5683-F4A6-FD12-14A4-9C7E1D67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Output for lot size –bedrooms </a:t>
            </a:r>
            <a:endParaRPr lang="en-IN" sz="4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68448-0957-2D79-6C18-08706EF2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99" y="2257092"/>
            <a:ext cx="5857401" cy="3165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00C647-9779-E465-8B6E-182CBC5F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9073"/>
            <a:ext cx="4967770" cy="29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826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3F01A-7FEB-D21D-A50E-5AC4A710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446313"/>
            <a:ext cx="11324770" cy="185541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400" b="1" kern="1200" dirty="0">
                <a:solidFill>
                  <a:srgbClr val="156082"/>
                </a:solidFill>
                <a:ea typeface="+mj-ea"/>
                <a:cs typeface="+mj-cs"/>
              </a:rPr>
              <a:t>Data Partitioning and Distributed Storage </a:t>
            </a:r>
            <a:br>
              <a:rPr lang="en-US" sz="4400" kern="1200" dirty="0">
                <a:solidFill>
                  <a:schemeClr val="tx1"/>
                </a:solidFill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028" name="Picture 4" descr="Data Replication – SupraITS">
            <a:extLst>
              <a:ext uri="{FF2B5EF4-FFF2-40B4-BE49-F238E27FC236}">
                <a16:creationId xmlns:a16="http://schemas.microsoft.com/office/drawing/2014/main" id="{CB3E8C94-77D6-0B9F-F997-6C4C0936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8819" y="3101437"/>
            <a:ext cx="4926578" cy="2167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1D3E5-8D40-8329-FB61-B0F7993D5F37}"/>
              </a:ext>
            </a:extLst>
          </p:cNvPr>
          <p:cNvSpPr txBox="1"/>
          <p:nvPr/>
        </p:nvSpPr>
        <p:spPr>
          <a:xfrm>
            <a:off x="1360714" y="5848556"/>
            <a:ext cx="4463143" cy="21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https://www.presidio.com/the-importance-of-data-partitioning-strategies-and-considerations/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0E5EB-558B-FF3C-75C0-3E245F57A30A}"/>
              </a:ext>
            </a:extLst>
          </p:cNvPr>
          <p:cNvSpPr txBox="1"/>
          <p:nvPr/>
        </p:nvSpPr>
        <p:spPr>
          <a:xfrm>
            <a:off x="6987104" y="5268686"/>
            <a:ext cx="45844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https://www.supraits.com/infrastructure/managed-cloud/hybrid-cloud-3/data-replication/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C14A-1ED5-CBC6-0DA2-93EFDED1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2514925"/>
            <a:ext cx="4789315" cy="3340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787538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155D-9C5F-D49F-ED7B-DE24B929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1582400" cy="1600200"/>
          </a:xfrm>
        </p:spPr>
        <p:txBody>
          <a:bodyPr/>
          <a:lstStyle/>
          <a:p>
            <a:r>
              <a:rPr lang="en-US" b="1" dirty="0"/>
              <a:t>Parallel Processing  </a:t>
            </a:r>
            <a:endParaRPr lang="en-IN" b="1" dirty="0"/>
          </a:p>
        </p:txBody>
      </p:sp>
      <p:pic>
        <p:nvPicPr>
          <p:cNvPr id="5122" name="Picture 2" descr="Hadoop Architecture Diagram">
            <a:extLst>
              <a:ext uri="{FF2B5EF4-FFF2-40B4-BE49-F238E27FC236}">
                <a16:creationId xmlns:a16="http://schemas.microsoft.com/office/drawing/2014/main" id="{DFA5ED0D-5D6E-3105-7E76-A6EA3354AF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32" y="1600200"/>
            <a:ext cx="864833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0C0C7-245D-2A77-2FCB-72280FE754A7}"/>
              </a:ext>
            </a:extLst>
          </p:cNvPr>
          <p:cNvSpPr txBox="1"/>
          <p:nvPr/>
        </p:nvSpPr>
        <p:spPr>
          <a:xfrm>
            <a:off x="0" y="6502399"/>
            <a:ext cx="4267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https://data-flair.training/blogs/hadoop-architecture/</a:t>
            </a:r>
          </a:p>
        </p:txBody>
      </p:sp>
    </p:spTree>
    <p:extLst>
      <p:ext uri="{BB962C8B-B14F-4D97-AF65-F5344CB8AC3E}">
        <p14:creationId xmlns:p14="http://schemas.microsoft.com/office/powerpoint/2010/main" val="255419698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E2BF-A296-4422-29E2-B036FE10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Parallel Processing Implementing Techniques</a:t>
            </a:r>
            <a:endParaRPr lang="en-IN" sz="4000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C5A3-69AA-E3E1-2E21-6BE56E5BA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320896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33472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183E-03AC-DACE-09D7-9D776F19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How?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443A-6B3D-65DD-254F-C9C6CFBF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3 separate configuration files for data nodes and name nodes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0B90C-A3B8-9FDA-AE2C-0BBE9F67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2" y="2598527"/>
            <a:ext cx="5605746" cy="26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5767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E96C-CDF5-5199-8CF4-1AB8DD3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data nodes 3 </a:t>
            </a:r>
            <a:endParaRPr lang="en-IN" b="1" dirty="0"/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DE9F1F-FFC1-4BAD-3AE2-0D518196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4593"/>
            <a:ext cx="5731510" cy="398018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5894D4C-42B8-BA97-380E-D9169D13F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223" y="1600200"/>
            <a:ext cx="439821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57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596D-0E9F-4EE8-E8F6-2BA94C30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 Active nodes 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A5F4ED-688D-6517-8624-89D5DD2BF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45108"/>
            <a:ext cx="10972800" cy="36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2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9C41-E7B8-B53D-CFE3-97840E19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4C37EFD-2420-D308-1DE8-62AC47112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510234"/>
              </p:ext>
            </p:extLst>
          </p:nvPr>
        </p:nvGraphicFramePr>
        <p:xfrm>
          <a:off x="609600" y="16002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474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DA84-1E82-0E19-B0FB-501B6A3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Streaming command 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689B44-31E4-C531-C786-5643C194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04866"/>
            <a:ext cx="10972800" cy="311663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5B590B-31D3-23BA-8A57-ACE7FAA16C73}"/>
                  </a:ext>
                </a:extLst>
              </p14:cNvPr>
              <p14:cNvContentPartPr/>
              <p14:nvPr/>
            </p14:nvContentPartPr>
            <p14:xfrm>
              <a:off x="2630640" y="376949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5B590B-31D3-23BA-8A57-ACE7FAA16C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000" y="3751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02695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CF06-1D42-F28B-1A55-5FF28566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 reduce Functioning </a:t>
            </a:r>
          </a:p>
        </p:txBody>
      </p:sp>
      <p:pic>
        <p:nvPicPr>
          <p:cNvPr id="6" name="Content Placeholder 5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148E9158-1F8B-C80D-1A2B-371E3106E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805"/>
          <a:stretch/>
        </p:blipFill>
        <p:spPr>
          <a:xfrm>
            <a:off x="609600" y="1891283"/>
            <a:ext cx="10972800" cy="39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4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67B4-2A00-F662-9AE5-7F105246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Success of map reduce function 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0A1A4-7935-5843-306B-6A17C1E3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828742-CDF3-C5C8-1117-8968319A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0972800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99D245-5100-D67B-0E70-9BB9F5574339}"/>
                  </a:ext>
                </a:extLst>
              </p14:cNvPr>
              <p14:cNvContentPartPr/>
              <p14:nvPr/>
            </p14:nvContentPartPr>
            <p14:xfrm>
              <a:off x="8726520" y="5020857"/>
              <a:ext cx="4017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99D245-5100-D67B-0E70-9BB9F55743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0520" y="4948857"/>
                <a:ext cx="473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64C8FD-FA0D-3940-099C-F5EB627DE1D9}"/>
                  </a:ext>
                </a:extLst>
              </p14:cNvPr>
              <p14:cNvContentPartPr/>
              <p14:nvPr/>
            </p14:nvContentPartPr>
            <p14:xfrm>
              <a:off x="9240240" y="5005017"/>
              <a:ext cx="594000" cy="3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64C8FD-FA0D-3940-099C-F5EB627DE1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4240" y="4933017"/>
                <a:ext cx="6656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85C3F2-547A-A378-D334-0EE44F478AD1}"/>
                  </a:ext>
                </a:extLst>
              </p14:cNvPr>
              <p14:cNvContentPartPr/>
              <p14:nvPr/>
            </p14:nvContentPartPr>
            <p14:xfrm>
              <a:off x="5356920" y="4955697"/>
              <a:ext cx="866520" cy="8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85C3F2-547A-A378-D334-0EE44F478A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0920" y="4883697"/>
                <a:ext cx="938160" cy="22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CA444C00-37F3-4151-A6BE-4D279B22D78C}"/>
              </a:ext>
            </a:extLst>
          </p:cNvPr>
          <p:cNvSpPr txBox="1"/>
          <p:nvPr/>
        </p:nvSpPr>
        <p:spPr>
          <a:xfrm>
            <a:off x="5717833" y="4852274"/>
            <a:ext cx="242374" cy="3693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0F9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54005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2E8C-455F-C56D-F47D-B36EA766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example </a:t>
            </a:r>
            <a:endParaRPr lang="en-IN" b="1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A6C9BF-517A-C768-1326-764A5E94F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815" y="1840831"/>
            <a:ext cx="668437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053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2866" y="-110067"/>
            <a:ext cx="10363200" cy="1744132"/>
          </a:xfrm>
        </p:spPr>
        <p:txBody>
          <a:bodyPr/>
          <a:lstStyle/>
          <a:p>
            <a:r>
              <a:rPr lang="en-US" sz="4800" b="1" dirty="0"/>
              <a:t>References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66" y="2294465"/>
            <a:ext cx="11542704" cy="3087003"/>
          </a:xfrm>
        </p:spPr>
        <p:txBody>
          <a:bodyPr>
            <a:normAutofit/>
          </a:bodyPr>
          <a:lstStyle/>
          <a:p>
            <a:pPr marL="342900" marR="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Pierce, E. (2021, April 12).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Austin, TX House listings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Kaggle.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https://www.kaggle.com/datasets/ericpierce/austinhousingprices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NBER. (n.d.). https://www.nber.org/system/files/working_papers/w23833/w23833.pdf  </a:t>
            </a:r>
          </a:p>
          <a:p>
            <a:pPr marL="342900" marR="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CSUSB. (n.d.-a).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https://scholarworks.lib.csusb.edu/cgi/viewcontent.cgi?article=2750&amp;context=etd-project&amp;httpsredir=1&amp;referer=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World Cities Report 2020: The value of sustainable urbanization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UN. (n.d.).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https://unhabitat.org/world-cities-report-2020-the-value-of-sustainable-urbanization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342900" marR="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persistent decline in urban densities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Lincoln Institute of Land Policy. (2024, April 13).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https://www.lincolninst.edu/publications/working-papers/persistent-decline-urban-densities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609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C3A2-7FBA-71DE-7FD8-E4133A53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952" y="634231"/>
            <a:ext cx="10504715" cy="973439"/>
          </a:xfrm>
        </p:spPr>
        <p:txBody>
          <a:bodyPr/>
          <a:lstStyle/>
          <a:p>
            <a:r>
              <a:rPr lang="en-US" sz="4800" b="1" dirty="0"/>
              <a:t>Thank You!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3700A-6ED7-03E1-048E-9E11BE0EE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1473201"/>
            <a:ext cx="10972800" cy="4910666"/>
          </a:xfrm>
        </p:spPr>
        <p:txBody>
          <a:bodyPr/>
          <a:lstStyle/>
          <a:p>
            <a:pPr marL="0" indent="0" algn="ctr">
              <a:buNone/>
            </a:pPr>
            <a:endParaRPr lang="en-US" sz="2400" b="1" dirty="0">
              <a:solidFill>
                <a:srgbClr val="156082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156082"/>
                </a:solidFill>
              </a:rPr>
              <a:t>	ANY QUESTIONS</a:t>
            </a:r>
            <a:endParaRPr lang="en-IN" dirty="0"/>
          </a:p>
        </p:txBody>
      </p:sp>
      <p:pic>
        <p:nvPicPr>
          <p:cNvPr id="1028" name="Picture 4" descr="Do You Have Any Questions for Me? What to Ask Your Interviewer | Fastweb">
            <a:extLst>
              <a:ext uri="{FF2B5EF4-FFF2-40B4-BE49-F238E27FC236}">
                <a16:creationId xmlns:a16="http://schemas.microsoft.com/office/drawing/2014/main" id="{73672B33-7780-9FE3-3735-434AF21C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306" y="2714487"/>
            <a:ext cx="60483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1F2DA-0A1F-EF51-9A05-AFB7EB7CE2DF}"/>
              </a:ext>
            </a:extLst>
          </p:cNvPr>
          <p:cNvSpPr txBox="1"/>
          <p:nvPr/>
        </p:nvSpPr>
        <p:spPr>
          <a:xfrm>
            <a:off x="4332514" y="6495912"/>
            <a:ext cx="79707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https://www.fastweb.com/student-news/articles/do-you-have-any-questions-for-me-what-to-ask-your-interviewer</a:t>
            </a:r>
          </a:p>
        </p:txBody>
      </p:sp>
    </p:spTree>
    <p:extLst>
      <p:ext uri="{BB962C8B-B14F-4D97-AF65-F5344CB8AC3E}">
        <p14:creationId xmlns:p14="http://schemas.microsoft.com/office/powerpoint/2010/main" val="41295568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92">
            <a:extLst>
              <a:ext uri="{FF2B5EF4-FFF2-40B4-BE49-F238E27FC236}">
                <a16:creationId xmlns:a16="http://schemas.microsoft.com/office/drawing/2014/main" id="{767FE4D3-A87D-3643-E0CD-BA632E14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79CA-7FEC-552D-ECB6-989E1D0D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2" y="1999252"/>
            <a:ext cx="11400166" cy="4592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          Housing Trends                 Data Quality                     Insights </a:t>
            </a:r>
          </a:p>
        </p:txBody>
      </p:sp>
      <p:pic>
        <p:nvPicPr>
          <p:cNvPr id="1026" name="Picture 2" descr="Data quality - Free computer icons">
            <a:extLst>
              <a:ext uri="{FF2B5EF4-FFF2-40B4-BE49-F238E27FC236}">
                <a16:creationId xmlns:a16="http://schemas.microsoft.com/office/drawing/2014/main" id="{442F54EB-78BB-60A2-94D3-F6555E92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2" y="2539222"/>
            <a:ext cx="2226595" cy="22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ight icons for free download | Freepik">
            <a:extLst>
              <a:ext uri="{FF2B5EF4-FFF2-40B4-BE49-F238E27FC236}">
                <a16:creationId xmlns:a16="http://schemas.microsoft.com/office/drawing/2014/main" id="{8C234158-ECD0-7749-F1F4-CBBEB639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00" y="2495049"/>
            <a:ext cx="2143125" cy="23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use - Free real estate icons">
            <a:extLst>
              <a:ext uri="{FF2B5EF4-FFF2-40B4-BE49-F238E27FC236}">
                <a16:creationId xmlns:a16="http://schemas.microsoft.com/office/drawing/2014/main" id="{51E66F85-F92D-FE95-C721-19868D7A3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75" y="25445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FAA64F19-AE4F-FAF1-F7BA-91641BDC7CFB}"/>
              </a:ext>
            </a:extLst>
          </p:cNvPr>
          <p:cNvSpPr txBox="1"/>
          <p:nvPr/>
        </p:nvSpPr>
        <p:spPr>
          <a:xfrm>
            <a:off x="1518365" y="4702266"/>
            <a:ext cx="2959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https://www.flaticon.com/free-icon/house_9235250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7CCA474-25F9-11F9-38D9-994E754AB19D}"/>
              </a:ext>
            </a:extLst>
          </p:cNvPr>
          <p:cNvSpPr txBox="1"/>
          <p:nvPr/>
        </p:nvSpPr>
        <p:spPr>
          <a:xfrm>
            <a:off x="4982702" y="4809988"/>
            <a:ext cx="3376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https://www.flaticon.com/free-icon/data-quality_5134632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3C1AC3D-7D96-1F95-7246-CA9D000F1C14}"/>
              </a:ext>
            </a:extLst>
          </p:cNvPr>
          <p:cNvSpPr txBox="1"/>
          <p:nvPr/>
        </p:nvSpPr>
        <p:spPr>
          <a:xfrm flipH="1">
            <a:off x="8504790" y="4809988"/>
            <a:ext cx="2959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https://www.freepik.com/icons/insight</a:t>
            </a:r>
          </a:p>
        </p:txBody>
      </p:sp>
    </p:spTree>
    <p:extLst>
      <p:ext uri="{BB962C8B-B14F-4D97-AF65-F5344CB8AC3E}">
        <p14:creationId xmlns:p14="http://schemas.microsoft.com/office/powerpoint/2010/main" val="39008187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8CCD-1C90-37A2-7E2F-EFD4F4E6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solidFill>
                  <a:srgbClr val="156082"/>
                </a:solidFill>
              </a:rPr>
              <a:t>Data Collection and Integration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00EB9C-1EDA-B561-19C1-5B0A777E6C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7363" y="2668819"/>
            <a:ext cx="5389562" cy="23887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266BDD-DECA-8D2F-F413-81676AF0D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350309"/>
            <a:ext cx="5384800" cy="30257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18212BD0-62A3-D91C-3DE0-E8EB5EEEDB7D}"/>
              </a:ext>
            </a:extLst>
          </p:cNvPr>
          <p:cNvSpPr txBox="1"/>
          <p:nvPr/>
        </p:nvSpPr>
        <p:spPr>
          <a:xfrm>
            <a:off x="487363" y="5151209"/>
            <a:ext cx="46589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https://www.kaggle.com/datasets/ericpierce/austinhousingprices?select=austinHousingData.csv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4AD0E-406C-AAC0-2781-33B28A3BF0B2}"/>
              </a:ext>
            </a:extLst>
          </p:cNvPr>
          <p:cNvSpPr txBox="1"/>
          <p:nvPr/>
        </p:nvSpPr>
        <p:spPr>
          <a:xfrm>
            <a:off x="6288002" y="5376053"/>
            <a:ext cx="42643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https://imarticus.org/blog/the-hadoop-distributed-file-system-hdfs/</a:t>
            </a:r>
          </a:p>
        </p:txBody>
      </p:sp>
    </p:spTree>
    <p:extLst>
      <p:ext uri="{BB962C8B-B14F-4D97-AF65-F5344CB8AC3E}">
        <p14:creationId xmlns:p14="http://schemas.microsoft.com/office/powerpoint/2010/main" val="237572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al estate investment, Real estate value Real estate investment, Real estate value house data stock pictures, royalty-free photos &amp; images">
            <a:extLst>
              <a:ext uri="{FF2B5EF4-FFF2-40B4-BE49-F238E27FC236}">
                <a16:creationId xmlns:a16="http://schemas.microsoft.com/office/drawing/2014/main" id="{EEBAD3F2-D674-B549-06D0-B8DBAFDD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4" r="-1" b="-1"/>
          <a:stretch/>
        </p:blipFill>
        <p:spPr>
          <a:xfrm>
            <a:off x="5464098" y="10"/>
            <a:ext cx="7620747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2E8B-3599-6C58-2389-3186BF84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722" y="791737"/>
            <a:ext cx="5843239" cy="110396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156082"/>
                </a:solidFill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913F-FB14-04C8-ACBC-ED067949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17" y="2687433"/>
            <a:ext cx="4687997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Size &amp; Scope:</a:t>
            </a:r>
          </a:p>
          <a:p>
            <a:pPr marL="0"/>
            <a:r>
              <a:rPr lang="en-US" sz="2000" dirty="0">
                <a:solidFill>
                  <a:schemeClr val="tx1"/>
                </a:solidFill>
                <a:latin typeface="+mn-lt"/>
              </a:rPr>
              <a:t>Original Size: 1.6GB</a:t>
            </a:r>
          </a:p>
          <a:p>
            <a:pPr marL="0"/>
            <a:r>
              <a:rPr lang="en-US" sz="2000" dirty="0">
                <a:solidFill>
                  <a:schemeClr val="tx1"/>
                </a:solidFill>
                <a:latin typeface="+mn-lt"/>
              </a:rPr>
              <a:t>Number of Rows: 3380684</a:t>
            </a:r>
          </a:p>
          <a:p>
            <a:pPr marL="0"/>
            <a:r>
              <a:rPr lang="en-US" sz="2000" dirty="0">
                <a:solidFill>
                  <a:schemeClr val="tx1"/>
                </a:solidFill>
                <a:latin typeface="+mn-lt"/>
              </a:rPr>
              <a:t>Number of Attributes: 47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Cleaned data set : </a:t>
            </a:r>
          </a:p>
          <a:p>
            <a:pPr marL="0"/>
            <a:r>
              <a:rPr lang="en-US" sz="2000" dirty="0">
                <a:solidFill>
                  <a:schemeClr val="tx1"/>
                </a:solidFill>
                <a:latin typeface="+mn-lt"/>
              </a:rPr>
              <a:t>Number of Rows: 3000856</a:t>
            </a:r>
          </a:p>
          <a:p>
            <a:pPr marL="0"/>
            <a:r>
              <a:rPr lang="en-US" sz="2000" dirty="0">
                <a:solidFill>
                  <a:schemeClr val="tx1"/>
                </a:solidFill>
                <a:latin typeface="+mn-lt"/>
              </a:rPr>
              <a:t>Number of Attributes: 26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C8481B-3960-2D63-891C-3E3D6C8E5465}"/>
              </a:ext>
            </a:extLst>
          </p:cNvPr>
          <p:cNvSpPr/>
          <p:nvPr/>
        </p:nvSpPr>
        <p:spPr>
          <a:xfrm>
            <a:off x="981196" y="2151452"/>
            <a:ext cx="3073829" cy="5359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6F98A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56082"/>
                </a:solidFill>
              </a:rPr>
              <a:t>Austinhousingdata.csv</a:t>
            </a:r>
            <a:endParaRPr lang="en-US" dirty="0">
              <a:solidFill>
                <a:srgbClr val="1560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94D80-A6CA-AA96-B468-726D5D77A266}"/>
              </a:ext>
            </a:extLst>
          </p:cNvPr>
          <p:cNvSpPr txBox="1"/>
          <p:nvPr/>
        </p:nvSpPr>
        <p:spPr>
          <a:xfrm>
            <a:off x="7869358" y="6630338"/>
            <a:ext cx="4449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https://www.lincolninst.edu/publications/working-papers/persistent-decline-urban-densities</a:t>
            </a:r>
          </a:p>
        </p:txBody>
      </p:sp>
    </p:spTree>
    <p:extLst>
      <p:ext uri="{BB962C8B-B14F-4D97-AF65-F5344CB8AC3E}">
        <p14:creationId xmlns:p14="http://schemas.microsoft.com/office/powerpoint/2010/main" val="67614267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7999EB0-BEF3-957F-8B1C-FA5B05B4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26" y="136526"/>
            <a:ext cx="10256808" cy="133994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156082"/>
                </a:solidFill>
              </a:rPr>
              <a:t>Key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2515-7685-83DE-3103-A1942197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14997"/>
            <a:ext cx="9724031" cy="3683358"/>
          </a:xfrm>
        </p:spPr>
        <p:txBody>
          <a:bodyPr anchor="ctr">
            <a:normAutofit/>
          </a:bodyPr>
          <a:lstStyle/>
          <a:p>
            <a:endParaRPr lang="en-US" sz="2000"/>
          </a:p>
          <a:p>
            <a:endParaRPr lang="en-US" sz="2000"/>
          </a:p>
          <a:p>
            <a:r>
              <a:rPr lang="en-US" sz="2000"/>
              <a:t> </a:t>
            </a:r>
          </a:p>
          <a:p>
            <a:r>
              <a:rPr lang="en-US" sz="200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CFF2F3-68BF-CC6E-4D20-DC6AEBDED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319562"/>
              </p:ext>
            </p:extLst>
          </p:nvPr>
        </p:nvGraphicFramePr>
        <p:xfrm>
          <a:off x="1242803" y="1887476"/>
          <a:ext cx="9965185" cy="3784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4003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FC30-6A7B-F76D-81F8-7D6F10CE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4F041C-A84C-A1DC-C6AD-7E9915C8B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5219"/>
            <a:ext cx="10972800" cy="4525963"/>
          </a:xfrm>
        </p:spPr>
        <p:txBody>
          <a:bodyPr/>
          <a:lstStyle/>
          <a:p>
            <a:endParaRPr lang="en-IN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00DD8E25-B073-D24A-5B65-D4E1DBF861C1}"/>
              </a:ext>
            </a:extLst>
          </p:cNvPr>
          <p:cNvSpPr/>
          <p:nvPr/>
        </p:nvSpPr>
        <p:spPr>
          <a:xfrm>
            <a:off x="609600" y="1691489"/>
            <a:ext cx="10972800" cy="4689693"/>
          </a:xfrm>
          <a:custGeom>
            <a:avLst/>
            <a:gdLst/>
            <a:ahLst/>
            <a:cxnLst/>
            <a:rect l="l" t="t" r="r" b="b"/>
            <a:pathLst>
              <a:path w="15185346" h="4689693">
                <a:moveTo>
                  <a:pt x="0" y="0"/>
                </a:moveTo>
                <a:lnTo>
                  <a:pt x="15185345" y="0"/>
                </a:lnTo>
                <a:lnTo>
                  <a:pt x="15185345" y="4689693"/>
                </a:lnTo>
                <a:lnTo>
                  <a:pt x="0" y="468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4" r="-1654" b="-270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611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4EB9-3764-FE6A-BE3D-C80B76E1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</a:t>
            </a:r>
            <a:endParaRPr lang="en-IN" b="1" dirty="0"/>
          </a:p>
        </p:txBody>
      </p:sp>
      <p:pic>
        <p:nvPicPr>
          <p:cNvPr id="1026" name="Picture 2" descr="icons designed by Design Circle ...">
            <a:extLst>
              <a:ext uri="{FF2B5EF4-FFF2-40B4-BE49-F238E27FC236}">
                <a16:creationId xmlns:a16="http://schemas.microsoft.com/office/drawing/2014/main" id="{7547DAB9-8283-1D4E-4D7B-E9A76C8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66" y="2026932"/>
            <a:ext cx="2839402" cy="27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ineering - Free education icons">
            <a:extLst>
              <a:ext uri="{FF2B5EF4-FFF2-40B4-BE49-F238E27FC236}">
                <a16:creationId xmlns:a16="http://schemas.microsoft.com/office/drawing/2014/main" id="{9EF3F27E-A7E6-D8C5-2A60-2B34375EF4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63" y="2026932"/>
            <a:ext cx="2722040" cy="27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D78A77-02FC-3355-8DF0-3046E2B2E9E8}"/>
              </a:ext>
            </a:extLst>
          </p:cNvPr>
          <p:cNvSpPr txBox="1"/>
          <p:nvPr/>
        </p:nvSpPr>
        <p:spPr>
          <a:xfrm>
            <a:off x="1004951" y="4934890"/>
            <a:ext cx="392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Standardization and Cleaning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C84A-4735-1D54-5A90-D4DE88EABE71}"/>
              </a:ext>
            </a:extLst>
          </p:cNvPr>
          <p:cNvSpPr txBox="1"/>
          <p:nvPr/>
        </p:nvSpPr>
        <p:spPr>
          <a:xfrm>
            <a:off x="8590373" y="4902498"/>
            <a:ext cx="227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Engineering</a:t>
            </a:r>
            <a:endParaRPr lang="en-IN" dirty="0"/>
          </a:p>
        </p:txBody>
      </p:sp>
      <p:pic>
        <p:nvPicPr>
          <p:cNvPr id="1032" name="Picture 8" descr="Detection - Free ui icons">
            <a:extLst>
              <a:ext uri="{FF2B5EF4-FFF2-40B4-BE49-F238E27FC236}">
                <a16:creationId xmlns:a16="http://schemas.microsoft.com/office/drawing/2014/main" id="{2F4C0C42-DC59-713F-C41C-39EAF1F8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6" y="1982663"/>
            <a:ext cx="2701076" cy="27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975D1-4C08-05ED-7475-4EDE1EAC2E11}"/>
              </a:ext>
            </a:extLst>
          </p:cNvPr>
          <p:cNvSpPr txBox="1"/>
          <p:nvPr/>
        </p:nvSpPr>
        <p:spPr>
          <a:xfrm>
            <a:off x="5504183" y="4934890"/>
            <a:ext cx="20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detection</a:t>
            </a:r>
            <a:endParaRPr lang="en-IN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AB47300-3AAE-F944-6202-EF973DABCEB0}"/>
              </a:ext>
            </a:extLst>
          </p:cNvPr>
          <p:cNvSpPr txBox="1"/>
          <p:nvPr/>
        </p:nvSpPr>
        <p:spPr>
          <a:xfrm>
            <a:off x="8094275" y="6404720"/>
            <a:ext cx="356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https://iconscout.com/icon/data-format-conversions-1952523_1649537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FCE2672-07FF-A805-A7CB-86B1CC069B1D}"/>
              </a:ext>
            </a:extLst>
          </p:cNvPr>
          <p:cNvSpPr txBox="1"/>
          <p:nvPr/>
        </p:nvSpPr>
        <p:spPr>
          <a:xfrm>
            <a:off x="468887" y="6404720"/>
            <a:ext cx="81214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https://iconscout.com/icon/data-format-conversions-1952523_1649537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B39CD-77D5-F48C-3C16-5CF1BE05D66B}"/>
              </a:ext>
            </a:extLst>
          </p:cNvPr>
          <p:cNvSpPr txBox="1"/>
          <p:nvPr/>
        </p:nvSpPr>
        <p:spPr>
          <a:xfrm rot="10800000" flipV="1">
            <a:off x="4849708" y="6404720"/>
            <a:ext cx="3385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https://www.flaticon.com/free-icon/engineering_2861721</a:t>
            </a:r>
          </a:p>
        </p:txBody>
      </p:sp>
    </p:spTree>
    <p:extLst>
      <p:ext uri="{BB962C8B-B14F-4D97-AF65-F5344CB8AC3E}">
        <p14:creationId xmlns:p14="http://schemas.microsoft.com/office/powerpoint/2010/main" val="2547968493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1295</TotalTime>
  <Words>1050</Words>
  <Application>Microsoft Office PowerPoint</Application>
  <PresentationFormat>Widescreen</PresentationFormat>
  <Paragraphs>177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Century Gothic</vt:lpstr>
      <vt:lpstr>Courier New</vt:lpstr>
      <vt:lpstr>Palatino Linotype</vt:lpstr>
      <vt:lpstr>Times New Roman</vt:lpstr>
      <vt:lpstr>Executive</vt:lpstr>
      <vt:lpstr>Urban Development and Sustainability: Exploring Housing, Urbanization, and City Planning</vt:lpstr>
      <vt:lpstr>Introduction</vt:lpstr>
      <vt:lpstr>Problem Statement</vt:lpstr>
      <vt:lpstr>Objectives</vt:lpstr>
      <vt:lpstr>Data Collection and Integration</vt:lpstr>
      <vt:lpstr>Data Description</vt:lpstr>
      <vt:lpstr>Key attributes</vt:lpstr>
      <vt:lpstr>Workflow</vt:lpstr>
      <vt:lpstr>Data Preprocessing</vt:lpstr>
      <vt:lpstr>Data Standardization and Cleaning  </vt:lpstr>
      <vt:lpstr>Outlier detection </vt:lpstr>
      <vt:lpstr>Feature Engineering </vt:lpstr>
      <vt:lpstr>Methodology</vt:lpstr>
      <vt:lpstr>Why Hadoop?</vt:lpstr>
      <vt:lpstr>MapReduce Processing</vt:lpstr>
      <vt:lpstr>City-Wise Average House Price</vt:lpstr>
      <vt:lpstr>Output for city –latest price </vt:lpstr>
      <vt:lpstr>Year-wise House Sales and Average Price</vt:lpstr>
      <vt:lpstr>Output for year -wise sales</vt:lpstr>
      <vt:lpstr>Home Type- Average House Price</vt:lpstr>
      <vt:lpstr>Output for home type</vt:lpstr>
      <vt:lpstr>Average Lot Size by Number of Bedrooms</vt:lpstr>
      <vt:lpstr>Output for lot size –bedrooms </vt:lpstr>
      <vt:lpstr>Data Partitioning and Distributed Storage  </vt:lpstr>
      <vt:lpstr>Parallel Processing  </vt:lpstr>
      <vt:lpstr>Parallel Processing Implementing Techniques</vt:lpstr>
      <vt:lpstr>How?</vt:lpstr>
      <vt:lpstr>Live data nodes 3 </vt:lpstr>
      <vt:lpstr>3  Active nodes </vt:lpstr>
      <vt:lpstr>Streaming command </vt:lpstr>
      <vt:lpstr>Map reduce Functioning </vt:lpstr>
      <vt:lpstr>Success of map reduce function </vt:lpstr>
      <vt:lpstr>Output example 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Development and Sustainability: Exploring Housing, Urbanization, and City Planning</dc:title>
  <dc:creator>Likhitha Battu</dc:creator>
  <cp:lastModifiedBy>Likhitha Battu</cp:lastModifiedBy>
  <cp:revision>185</cp:revision>
  <dcterms:created xsi:type="dcterms:W3CDTF">2025-02-23T23:54:16Z</dcterms:created>
  <dcterms:modified xsi:type="dcterms:W3CDTF">2025-04-19T04:39:55Z</dcterms:modified>
</cp:coreProperties>
</file>